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302" r:id="rId2"/>
    <p:sldId id="387" r:id="rId3"/>
    <p:sldId id="388" r:id="rId4"/>
    <p:sldId id="389" r:id="rId5"/>
    <p:sldId id="390" r:id="rId6"/>
    <p:sldId id="371" r:id="rId7"/>
    <p:sldId id="356" r:id="rId8"/>
    <p:sldId id="357" r:id="rId9"/>
    <p:sldId id="391" r:id="rId10"/>
    <p:sldId id="361" r:id="rId11"/>
    <p:sldId id="362" r:id="rId12"/>
    <p:sldId id="372" r:id="rId13"/>
    <p:sldId id="373" r:id="rId14"/>
    <p:sldId id="374" r:id="rId15"/>
    <p:sldId id="375" r:id="rId16"/>
    <p:sldId id="376" r:id="rId17"/>
    <p:sldId id="363" r:id="rId18"/>
    <p:sldId id="379" r:id="rId19"/>
    <p:sldId id="380" r:id="rId20"/>
    <p:sldId id="381" r:id="rId21"/>
    <p:sldId id="382" r:id="rId22"/>
    <p:sldId id="383" r:id="rId23"/>
    <p:sldId id="384" r:id="rId24"/>
    <p:sldId id="385" r:id="rId25"/>
    <p:sldId id="364" r:id="rId26"/>
    <p:sldId id="365" r:id="rId27"/>
    <p:sldId id="37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430" autoAdjust="0"/>
  </p:normalViewPr>
  <p:slideViewPr>
    <p:cSldViewPr snapToGrid="0">
      <p:cViewPr varScale="1">
        <p:scale>
          <a:sx n="50" d="100"/>
          <a:sy n="50" d="100"/>
        </p:scale>
        <p:origin x="1286"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image" Target="../media/image4.jp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image" Target="../media/image4.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741E2-79EF-4411-A8CE-F534806D0BD6}"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s-ES"/>
        </a:p>
      </dgm:t>
    </dgm:pt>
    <dgm:pt modelId="{F0A87066-0E0B-4E14-9BDD-8C29BE08B0C6}">
      <dgm:prSet phldrT="[Texto]" custT="1"/>
      <dgm:spPr>
        <a:solidFill>
          <a:schemeClr val="accent3">
            <a:lumMod val="40000"/>
            <a:lumOff val="60000"/>
          </a:schemeClr>
        </a:solidFill>
      </dgm:spPr>
      <dgm:t>
        <a:bodyPr/>
        <a:lstStyle/>
        <a:p>
          <a:r>
            <a:rPr lang="es-ES" sz="1800" b="1" dirty="0" smtClean="0">
              <a:solidFill>
                <a:schemeClr val="tx1"/>
              </a:solidFill>
            </a:rPr>
            <a:t> INCORPORAR LA MULTIDIMENCIONALIDAD DEL DESARROLLO</a:t>
          </a:r>
          <a:endParaRPr lang="es-ES" sz="1800" b="1" dirty="0">
            <a:solidFill>
              <a:schemeClr val="tx1"/>
            </a:solidFill>
          </a:endParaRPr>
        </a:p>
      </dgm:t>
    </dgm:pt>
    <dgm:pt modelId="{86577484-8F94-4C15-BD15-2F9F0C29A404}" type="parTrans" cxnId="{E59011DA-437B-44AD-B585-EC1418D68C8D}">
      <dgm:prSet/>
      <dgm:spPr/>
      <dgm:t>
        <a:bodyPr/>
        <a:lstStyle/>
        <a:p>
          <a:endParaRPr lang="es-ES"/>
        </a:p>
      </dgm:t>
    </dgm:pt>
    <dgm:pt modelId="{D8C225D2-09C7-46D7-9C55-A74D7A3825B9}" type="sibTrans" cxnId="{E59011DA-437B-44AD-B585-EC1418D68C8D}">
      <dgm:prSet/>
      <dgm:spPr/>
      <dgm:t>
        <a:bodyPr/>
        <a:lstStyle/>
        <a:p>
          <a:endParaRPr lang="es-ES"/>
        </a:p>
      </dgm:t>
    </dgm:pt>
    <dgm:pt modelId="{FE25958F-545C-4C56-B892-744608F8BC14}">
      <dgm:prSet phldrT="[Texto]" custT="1"/>
      <dgm:spPr>
        <a:solidFill>
          <a:schemeClr val="accent3">
            <a:lumMod val="40000"/>
            <a:lumOff val="60000"/>
          </a:schemeClr>
        </a:solidFill>
      </dgm:spPr>
      <dgm:t>
        <a:bodyPr/>
        <a:lstStyle/>
        <a:p>
          <a:r>
            <a:rPr lang="es-ES" sz="2000" b="1" dirty="0" smtClean="0">
              <a:solidFill>
                <a:schemeClr val="tx1"/>
              </a:solidFill>
            </a:rPr>
            <a:t>LA PARTICIPACIÓN CIUDADADANA DE CALIDAD</a:t>
          </a:r>
          <a:endParaRPr lang="es-ES" sz="2000" b="1" dirty="0">
            <a:solidFill>
              <a:schemeClr val="tx1"/>
            </a:solidFill>
          </a:endParaRPr>
        </a:p>
      </dgm:t>
    </dgm:pt>
    <dgm:pt modelId="{60AB383C-27CD-4DB7-B190-F4752D5205A0}" type="parTrans" cxnId="{432ACB45-04B3-48B0-A9BF-B658C1E5291E}">
      <dgm:prSet/>
      <dgm:spPr/>
      <dgm:t>
        <a:bodyPr/>
        <a:lstStyle/>
        <a:p>
          <a:endParaRPr lang="es-ES"/>
        </a:p>
      </dgm:t>
    </dgm:pt>
    <dgm:pt modelId="{7A7976EE-6D04-4D3C-A915-814E80978C99}" type="sibTrans" cxnId="{432ACB45-04B3-48B0-A9BF-B658C1E5291E}">
      <dgm:prSet/>
      <dgm:spPr/>
      <dgm:t>
        <a:bodyPr/>
        <a:lstStyle/>
        <a:p>
          <a:endParaRPr lang="es-ES"/>
        </a:p>
      </dgm:t>
    </dgm:pt>
    <dgm:pt modelId="{72895CF0-69DC-4D73-86BF-7146AC64F2B1}">
      <dgm:prSet phldrT="[Texto]" custT="1"/>
      <dgm:spPr>
        <a:solidFill>
          <a:schemeClr val="accent3">
            <a:lumMod val="40000"/>
            <a:lumOff val="60000"/>
          </a:schemeClr>
        </a:solidFill>
      </dgm:spPr>
      <dgm:t>
        <a:bodyPr/>
        <a:lstStyle/>
        <a:p>
          <a:r>
            <a:rPr lang="es-ES" sz="2000" b="1" dirty="0" smtClean="0">
              <a:solidFill>
                <a:schemeClr val="tx1"/>
              </a:solidFill>
            </a:rPr>
            <a:t>LAS PARTICULARIDADES DEL TERRITORIO</a:t>
          </a:r>
          <a:endParaRPr lang="es-ES" sz="2000" b="1" dirty="0">
            <a:solidFill>
              <a:schemeClr val="tx1"/>
            </a:solidFill>
          </a:endParaRPr>
        </a:p>
      </dgm:t>
    </dgm:pt>
    <dgm:pt modelId="{C65E08BA-41F3-4411-92C0-9AD66009FBF0}" type="parTrans" cxnId="{E9C7302E-D6C1-4289-ADA3-F1A7429360B0}">
      <dgm:prSet/>
      <dgm:spPr/>
      <dgm:t>
        <a:bodyPr/>
        <a:lstStyle/>
        <a:p>
          <a:endParaRPr lang="es-ES"/>
        </a:p>
      </dgm:t>
    </dgm:pt>
    <dgm:pt modelId="{AF92945D-30BC-4238-BD13-F0D20FFE80FE}" type="sibTrans" cxnId="{E9C7302E-D6C1-4289-ADA3-F1A7429360B0}">
      <dgm:prSet/>
      <dgm:spPr/>
      <dgm:t>
        <a:bodyPr/>
        <a:lstStyle/>
        <a:p>
          <a:endParaRPr lang="es-ES"/>
        </a:p>
      </dgm:t>
    </dgm:pt>
    <dgm:pt modelId="{6CE16A84-075B-4085-8CAB-B3620C3DFA87}" type="pres">
      <dgm:prSet presAssocID="{589741E2-79EF-4411-A8CE-F534806D0BD6}" presName="Name0" presStyleCnt="0">
        <dgm:presLayoutVars>
          <dgm:dir/>
          <dgm:resizeHandles val="exact"/>
        </dgm:presLayoutVars>
      </dgm:prSet>
      <dgm:spPr/>
      <dgm:t>
        <a:bodyPr/>
        <a:lstStyle/>
        <a:p>
          <a:endParaRPr lang="es-ES"/>
        </a:p>
      </dgm:t>
    </dgm:pt>
    <dgm:pt modelId="{131EB547-9EA4-4D80-B3C4-BD4A19474324}" type="pres">
      <dgm:prSet presAssocID="{589741E2-79EF-4411-A8CE-F534806D0BD6}" presName="bkgdShp" presStyleLbl="alignAccFollowNode1" presStyleIdx="0" presStyleCnt="1"/>
      <dgm:spPr/>
    </dgm:pt>
    <dgm:pt modelId="{F05A0128-BE3E-4EF5-AF58-5E6D6BD69D2F}" type="pres">
      <dgm:prSet presAssocID="{589741E2-79EF-4411-A8CE-F534806D0BD6}" presName="linComp" presStyleCnt="0"/>
      <dgm:spPr/>
    </dgm:pt>
    <dgm:pt modelId="{3CCE1F3E-6A4F-4726-AD98-9E6437275EDD}" type="pres">
      <dgm:prSet presAssocID="{F0A87066-0E0B-4E14-9BDD-8C29BE08B0C6}" presName="compNode" presStyleCnt="0"/>
      <dgm:spPr/>
    </dgm:pt>
    <dgm:pt modelId="{649D3671-6273-4F1A-AAC9-7DA9FEF66CC8}" type="pres">
      <dgm:prSet presAssocID="{F0A87066-0E0B-4E14-9BDD-8C29BE08B0C6}" presName="node" presStyleLbl="node1" presStyleIdx="0" presStyleCnt="3" custScaleX="221178" custScaleY="86834">
        <dgm:presLayoutVars>
          <dgm:bulletEnabled val="1"/>
        </dgm:presLayoutVars>
      </dgm:prSet>
      <dgm:spPr/>
      <dgm:t>
        <a:bodyPr/>
        <a:lstStyle/>
        <a:p>
          <a:endParaRPr lang="es-ES"/>
        </a:p>
      </dgm:t>
    </dgm:pt>
    <dgm:pt modelId="{0E8A5B53-B83E-4BA1-9BB3-BEF57EF1C5CE}" type="pres">
      <dgm:prSet presAssocID="{F0A87066-0E0B-4E14-9BDD-8C29BE08B0C6}" presName="invisiNode" presStyleLbl="node1" presStyleIdx="0" presStyleCnt="3"/>
      <dgm:spPr/>
    </dgm:pt>
    <dgm:pt modelId="{388A9733-AD52-44A4-9039-E3A3CABEA849}" type="pres">
      <dgm:prSet presAssocID="{F0A87066-0E0B-4E14-9BDD-8C29BE08B0C6}" presName="imagNode" presStyleLbl="fgImgPlace1" presStyleIdx="0" presStyleCnt="3" custLinFactNeighborY="-1198"/>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s-ES"/>
        </a:p>
      </dgm:t>
    </dgm:pt>
    <dgm:pt modelId="{34324B1A-C2CC-4E4D-A843-D6BC8506006D}" type="pres">
      <dgm:prSet presAssocID="{D8C225D2-09C7-46D7-9C55-A74D7A3825B9}" presName="sibTrans" presStyleLbl="sibTrans2D1" presStyleIdx="0" presStyleCnt="0"/>
      <dgm:spPr/>
      <dgm:t>
        <a:bodyPr/>
        <a:lstStyle/>
        <a:p>
          <a:endParaRPr lang="es-ES"/>
        </a:p>
      </dgm:t>
    </dgm:pt>
    <dgm:pt modelId="{2F30A716-52D7-460D-9DE5-7FE29D3C0E4A}" type="pres">
      <dgm:prSet presAssocID="{FE25958F-545C-4C56-B892-744608F8BC14}" presName="compNode" presStyleCnt="0"/>
      <dgm:spPr/>
    </dgm:pt>
    <dgm:pt modelId="{87EAF171-EC3E-4F33-B349-81E06A14B1C3}" type="pres">
      <dgm:prSet presAssocID="{FE25958F-545C-4C56-B892-744608F8BC14}" presName="node" presStyleLbl="node1" presStyleIdx="1" presStyleCnt="3" custScaleX="175693" custLinFactNeighborY="1437">
        <dgm:presLayoutVars>
          <dgm:bulletEnabled val="1"/>
        </dgm:presLayoutVars>
      </dgm:prSet>
      <dgm:spPr/>
      <dgm:t>
        <a:bodyPr/>
        <a:lstStyle/>
        <a:p>
          <a:endParaRPr lang="es-ES"/>
        </a:p>
      </dgm:t>
    </dgm:pt>
    <dgm:pt modelId="{EEFA71F4-296D-4E6F-ADD0-707578AD03AB}" type="pres">
      <dgm:prSet presAssocID="{FE25958F-545C-4C56-B892-744608F8BC14}" presName="invisiNode" presStyleLbl="node1" presStyleIdx="1" presStyleCnt="3"/>
      <dgm:spPr/>
    </dgm:pt>
    <dgm:pt modelId="{CF737DCB-08C2-46E1-B9E9-78FF21318675}" type="pres">
      <dgm:prSet presAssocID="{FE25958F-545C-4C56-B892-744608F8BC14}"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DC21552A-9898-4B7D-A1FF-89F969393689}" type="pres">
      <dgm:prSet presAssocID="{7A7976EE-6D04-4D3C-A915-814E80978C99}" presName="sibTrans" presStyleLbl="sibTrans2D1" presStyleIdx="0" presStyleCnt="0"/>
      <dgm:spPr/>
      <dgm:t>
        <a:bodyPr/>
        <a:lstStyle/>
        <a:p>
          <a:endParaRPr lang="es-ES"/>
        </a:p>
      </dgm:t>
    </dgm:pt>
    <dgm:pt modelId="{B12B0295-2641-4550-AB1B-27CC38DDEFBE}" type="pres">
      <dgm:prSet presAssocID="{72895CF0-69DC-4D73-86BF-7146AC64F2B1}" presName="compNode" presStyleCnt="0"/>
      <dgm:spPr/>
    </dgm:pt>
    <dgm:pt modelId="{9824A6A7-A472-48DA-9413-B123CE695806}" type="pres">
      <dgm:prSet presAssocID="{72895CF0-69DC-4D73-86BF-7146AC64F2B1}" presName="node" presStyleLbl="node1" presStyleIdx="2" presStyleCnt="3" custScaleX="174557">
        <dgm:presLayoutVars>
          <dgm:bulletEnabled val="1"/>
        </dgm:presLayoutVars>
      </dgm:prSet>
      <dgm:spPr/>
      <dgm:t>
        <a:bodyPr/>
        <a:lstStyle/>
        <a:p>
          <a:endParaRPr lang="es-ES"/>
        </a:p>
      </dgm:t>
    </dgm:pt>
    <dgm:pt modelId="{AD6783FD-3F7E-4DF8-B45C-2E773C827426}" type="pres">
      <dgm:prSet presAssocID="{72895CF0-69DC-4D73-86BF-7146AC64F2B1}" presName="invisiNode" presStyleLbl="node1" presStyleIdx="2" presStyleCnt="3"/>
      <dgm:spPr/>
    </dgm:pt>
    <dgm:pt modelId="{0429A5E7-FF23-4F2A-B53A-A2AAFA74C884}" type="pres">
      <dgm:prSet presAssocID="{72895CF0-69DC-4D73-86BF-7146AC64F2B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t>
        <a:bodyPr/>
        <a:lstStyle/>
        <a:p>
          <a:endParaRPr lang="es-ES"/>
        </a:p>
      </dgm:t>
    </dgm:pt>
  </dgm:ptLst>
  <dgm:cxnLst>
    <dgm:cxn modelId="{E9C7302E-D6C1-4289-ADA3-F1A7429360B0}" srcId="{589741E2-79EF-4411-A8CE-F534806D0BD6}" destId="{72895CF0-69DC-4D73-86BF-7146AC64F2B1}" srcOrd="2" destOrd="0" parTransId="{C65E08BA-41F3-4411-92C0-9AD66009FBF0}" sibTransId="{AF92945D-30BC-4238-BD13-F0D20FFE80FE}"/>
    <dgm:cxn modelId="{A6858F8B-0381-4873-9A4A-DBE316569F7E}" type="presOf" srcId="{589741E2-79EF-4411-A8CE-F534806D0BD6}" destId="{6CE16A84-075B-4085-8CAB-B3620C3DFA87}" srcOrd="0" destOrd="0" presId="urn:microsoft.com/office/officeart/2005/8/layout/pList2"/>
    <dgm:cxn modelId="{E59011DA-437B-44AD-B585-EC1418D68C8D}" srcId="{589741E2-79EF-4411-A8CE-F534806D0BD6}" destId="{F0A87066-0E0B-4E14-9BDD-8C29BE08B0C6}" srcOrd="0" destOrd="0" parTransId="{86577484-8F94-4C15-BD15-2F9F0C29A404}" sibTransId="{D8C225D2-09C7-46D7-9C55-A74D7A3825B9}"/>
    <dgm:cxn modelId="{3A1056C4-ED62-4433-BB9B-DA3EA4159F48}" type="presOf" srcId="{F0A87066-0E0B-4E14-9BDD-8C29BE08B0C6}" destId="{649D3671-6273-4F1A-AAC9-7DA9FEF66CC8}" srcOrd="0" destOrd="0" presId="urn:microsoft.com/office/officeart/2005/8/layout/pList2"/>
    <dgm:cxn modelId="{080645F2-4D65-4325-86CB-30741519706C}" type="presOf" srcId="{FE25958F-545C-4C56-B892-744608F8BC14}" destId="{87EAF171-EC3E-4F33-B349-81E06A14B1C3}" srcOrd="0" destOrd="0" presId="urn:microsoft.com/office/officeart/2005/8/layout/pList2"/>
    <dgm:cxn modelId="{412255E8-2EF6-4E56-8A42-7A7A49910815}" type="presOf" srcId="{72895CF0-69DC-4D73-86BF-7146AC64F2B1}" destId="{9824A6A7-A472-48DA-9413-B123CE695806}" srcOrd="0" destOrd="0" presId="urn:microsoft.com/office/officeart/2005/8/layout/pList2"/>
    <dgm:cxn modelId="{432ACB45-04B3-48B0-A9BF-B658C1E5291E}" srcId="{589741E2-79EF-4411-A8CE-F534806D0BD6}" destId="{FE25958F-545C-4C56-B892-744608F8BC14}" srcOrd="1" destOrd="0" parTransId="{60AB383C-27CD-4DB7-B190-F4752D5205A0}" sibTransId="{7A7976EE-6D04-4D3C-A915-814E80978C99}"/>
    <dgm:cxn modelId="{14A9E060-8B23-4A33-B39A-52FD9BDB7412}" type="presOf" srcId="{D8C225D2-09C7-46D7-9C55-A74D7A3825B9}" destId="{34324B1A-C2CC-4E4D-A843-D6BC8506006D}" srcOrd="0" destOrd="0" presId="urn:microsoft.com/office/officeart/2005/8/layout/pList2"/>
    <dgm:cxn modelId="{925187A0-5AD3-4A08-A0A8-EE2722F93708}" type="presOf" srcId="{7A7976EE-6D04-4D3C-A915-814E80978C99}" destId="{DC21552A-9898-4B7D-A1FF-89F969393689}" srcOrd="0" destOrd="0" presId="urn:microsoft.com/office/officeart/2005/8/layout/pList2"/>
    <dgm:cxn modelId="{6E93FD11-2F47-49C4-B18F-490120235C78}" type="presParOf" srcId="{6CE16A84-075B-4085-8CAB-B3620C3DFA87}" destId="{131EB547-9EA4-4D80-B3C4-BD4A19474324}" srcOrd="0" destOrd="0" presId="urn:microsoft.com/office/officeart/2005/8/layout/pList2"/>
    <dgm:cxn modelId="{8B701749-07E6-4233-B576-9A923EA1F7D1}" type="presParOf" srcId="{6CE16A84-075B-4085-8CAB-B3620C3DFA87}" destId="{F05A0128-BE3E-4EF5-AF58-5E6D6BD69D2F}" srcOrd="1" destOrd="0" presId="urn:microsoft.com/office/officeart/2005/8/layout/pList2"/>
    <dgm:cxn modelId="{02B0BB16-44B2-486C-84A6-5E22076D66B4}" type="presParOf" srcId="{F05A0128-BE3E-4EF5-AF58-5E6D6BD69D2F}" destId="{3CCE1F3E-6A4F-4726-AD98-9E6437275EDD}" srcOrd="0" destOrd="0" presId="urn:microsoft.com/office/officeart/2005/8/layout/pList2"/>
    <dgm:cxn modelId="{7F77D161-2FB5-4588-9641-B458214C32D3}" type="presParOf" srcId="{3CCE1F3E-6A4F-4726-AD98-9E6437275EDD}" destId="{649D3671-6273-4F1A-AAC9-7DA9FEF66CC8}" srcOrd="0" destOrd="0" presId="urn:microsoft.com/office/officeart/2005/8/layout/pList2"/>
    <dgm:cxn modelId="{40CD118C-2C69-4FD0-A5EE-C661C1EFD1D4}" type="presParOf" srcId="{3CCE1F3E-6A4F-4726-AD98-9E6437275EDD}" destId="{0E8A5B53-B83E-4BA1-9BB3-BEF57EF1C5CE}" srcOrd="1" destOrd="0" presId="urn:microsoft.com/office/officeart/2005/8/layout/pList2"/>
    <dgm:cxn modelId="{D81902D4-D449-477B-9DBA-ACF4A94D5894}" type="presParOf" srcId="{3CCE1F3E-6A4F-4726-AD98-9E6437275EDD}" destId="{388A9733-AD52-44A4-9039-E3A3CABEA849}" srcOrd="2" destOrd="0" presId="urn:microsoft.com/office/officeart/2005/8/layout/pList2"/>
    <dgm:cxn modelId="{BAF7A87B-69F8-4005-95CD-81854C0429C9}" type="presParOf" srcId="{F05A0128-BE3E-4EF5-AF58-5E6D6BD69D2F}" destId="{34324B1A-C2CC-4E4D-A843-D6BC8506006D}" srcOrd="1" destOrd="0" presId="urn:microsoft.com/office/officeart/2005/8/layout/pList2"/>
    <dgm:cxn modelId="{DFA53B5B-0CF2-4D2B-8337-236EF11B6122}" type="presParOf" srcId="{F05A0128-BE3E-4EF5-AF58-5E6D6BD69D2F}" destId="{2F30A716-52D7-460D-9DE5-7FE29D3C0E4A}" srcOrd="2" destOrd="0" presId="urn:microsoft.com/office/officeart/2005/8/layout/pList2"/>
    <dgm:cxn modelId="{1ABF1909-6D1F-4E08-96C3-B070407D4BEC}" type="presParOf" srcId="{2F30A716-52D7-460D-9DE5-7FE29D3C0E4A}" destId="{87EAF171-EC3E-4F33-B349-81E06A14B1C3}" srcOrd="0" destOrd="0" presId="urn:microsoft.com/office/officeart/2005/8/layout/pList2"/>
    <dgm:cxn modelId="{506F8127-98F4-4719-B92F-B30679B13F5B}" type="presParOf" srcId="{2F30A716-52D7-460D-9DE5-7FE29D3C0E4A}" destId="{EEFA71F4-296D-4E6F-ADD0-707578AD03AB}" srcOrd="1" destOrd="0" presId="urn:microsoft.com/office/officeart/2005/8/layout/pList2"/>
    <dgm:cxn modelId="{4080C489-7319-44D9-819A-C16721DF151A}" type="presParOf" srcId="{2F30A716-52D7-460D-9DE5-7FE29D3C0E4A}" destId="{CF737DCB-08C2-46E1-B9E9-78FF21318675}" srcOrd="2" destOrd="0" presId="urn:microsoft.com/office/officeart/2005/8/layout/pList2"/>
    <dgm:cxn modelId="{DEEE729E-C30A-4CBD-9F8F-941BE3B9C47B}" type="presParOf" srcId="{F05A0128-BE3E-4EF5-AF58-5E6D6BD69D2F}" destId="{DC21552A-9898-4B7D-A1FF-89F969393689}" srcOrd="3" destOrd="0" presId="urn:microsoft.com/office/officeart/2005/8/layout/pList2"/>
    <dgm:cxn modelId="{1B7BA18F-5702-4689-9868-E7752D575332}" type="presParOf" srcId="{F05A0128-BE3E-4EF5-AF58-5E6D6BD69D2F}" destId="{B12B0295-2641-4550-AB1B-27CC38DDEFBE}" srcOrd="4" destOrd="0" presId="urn:microsoft.com/office/officeart/2005/8/layout/pList2"/>
    <dgm:cxn modelId="{4F4BF29A-8BDD-4FAA-8921-7BCF6EDD3AF8}" type="presParOf" srcId="{B12B0295-2641-4550-AB1B-27CC38DDEFBE}" destId="{9824A6A7-A472-48DA-9413-B123CE695806}" srcOrd="0" destOrd="0" presId="urn:microsoft.com/office/officeart/2005/8/layout/pList2"/>
    <dgm:cxn modelId="{5CF81F53-A5DE-4193-ADB3-01DBF5996778}" type="presParOf" srcId="{B12B0295-2641-4550-AB1B-27CC38DDEFBE}" destId="{AD6783FD-3F7E-4DF8-B45C-2E773C827426}" srcOrd="1" destOrd="0" presId="urn:microsoft.com/office/officeart/2005/8/layout/pList2"/>
    <dgm:cxn modelId="{A5AD0258-893C-45A2-961F-7316137243DD}" type="presParOf" srcId="{B12B0295-2641-4550-AB1B-27CC38DDEFBE}" destId="{0429A5E7-FF23-4F2A-B53A-A2AAFA74C88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7214E7-1D55-48CC-B776-80A5EB1D89A1}" type="doc">
      <dgm:prSet loTypeId="urn:microsoft.com/office/officeart/2005/8/layout/cycle1" loCatId="cycle" qsTypeId="urn:microsoft.com/office/officeart/2005/8/quickstyle/3d1" qsCatId="3D" csTypeId="urn:microsoft.com/office/officeart/2005/8/colors/colorful1" csCatId="colorful" phldr="1"/>
      <dgm:spPr/>
      <dgm:t>
        <a:bodyPr/>
        <a:lstStyle/>
        <a:p>
          <a:endParaRPr lang="es-ES"/>
        </a:p>
      </dgm:t>
    </dgm:pt>
    <dgm:pt modelId="{DC3B6838-23E1-463A-B3AA-5A65848F9332}">
      <dgm:prSet custT="1"/>
      <dgm:spPr/>
      <dgm:t>
        <a:bodyPr/>
        <a:lstStyle/>
        <a:p>
          <a:pPr rtl="0"/>
          <a:r>
            <a:rPr lang="es-ES" sz="1400" dirty="0" smtClean="0"/>
            <a:t> Sistemas de información territorial</a:t>
          </a:r>
          <a:endParaRPr lang="es-ES" sz="1400" dirty="0"/>
        </a:p>
      </dgm:t>
    </dgm:pt>
    <dgm:pt modelId="{74E21F49-16E5-459A-BC8D-7494804D2B58}" type="parTrans" cxnId="{B1DEC5C1-0E8F-4053-8066-72E61E1FD3DF}">
      <dgm:prSet/>
      <dgm:spPr/>
      <dgm:t>
        <a:bodyPr/>
        <a:lstStyle/>
        <a:p>
          <a:endParaRPr lang="es-ES" sz="1400"/>
        </a:p>
      </dgm:t>
    </dgm:pt>
    <dgm:pt modelId="{1A287FFA-C06F-4ADB-A9BD-8BD2977553C3}" type="sibTrans" cxnId="{B1DEC5C1-0E8F-4053-8066-72E61E1FD3DF}">
      <dgm:prSet custT="1">
        <dgm:style>
          <a:lnRef idx="0">
            <a:schemeClr val="accent1"/>
          </a:lnRef>
          <a:fillRef idx="3">
            <a:schemeClr val="accent1"/>
          </a:fillRef>
          <a:effectRef idx="3">
            <a:schemeClr val="accent1"/>
          </a:effectRef>
          <a:fontRef idx="minor">
            <a:schemeClr val="lt1"/>
          </a:fontRef>
        </dgm:style>
      </dgm:prSet>
      <dgm:spPr/>
      <dgm:t>
        <a:bodyPr/>
        <a:lstStyle/>
        <a:p>
          <a:endParaRPr lang="es-ES" sz="2800"/>
        </a:p>
      </dgm:t>
    </dgm:pt>
    <dgm:pt modelId="{3AD0CC0A-BC36-43B4-8CFC-2217776AA796}">
      <dgm:prSet custT="1"/>
      <dgm:spPr/>
      <dgm:t>
        <a:bodyPr/>
        <a:lstStyle/>
        <a:p>
          <a:pPr rtl="0"/>
          <a:r>
            <a:rPr lang="es-ES" sz="1400" dirty="0" smtClean="0"/>
            <a:t>Espacios Nacional de coordinación interministerial</a:t>
          </a:r>
          <a:endParaRPr lang="es-ES" sz="1400" dirty="0"/>
        </a:p>
      </dgm:t>
    </dgm:pt>
    <dgm:pt modelId="{565840A4-D18E-466F-8D42-B051109E2968}" type="parTrans" cxnId="{C4166938-2A1E-4FA2-B7EE-A0E22BB7B27D}">
      <dgm:prSet/>
      <dgm:spPr/>
      <dgm:t>
        <a:bodyPr/>
        <a:lstStyle/>
        <a:p>
          <a:endParaRPr lang="es-ES" sz="1400"/>
        </a:p>
      </dgm:t>
    </dgm:pt>
    <dgm:pt modelId="{2D65F268-C1EB-4ED6-BE7F-A8F351D10FF8}" type="sibTrans" cxnId="{C4166938-2A1E-4FA2-B7EE-A0E22BB7B27D}">
      <dgm:prSet custT="1"/>
      <dgm:spPr/>
      <dgm:t>
        <a:bodyPr/>
        <a:lstStyle/>
        <a:p>
          <a:endParaRPr lang="es-ES" sz="2800"/>
        </a:p>
      </dgm:t>
    </dgm:pt>
    <dgm:pt modelId="{9E93885B-A303-43D5-8043-B16AD78EBDEB}">
      <dgm:prSet custT="1"/>
      <dgm:spPr/>
      <dgm:t>
        <a:bodyPr/>
        <a:lstStyle/>
        <a:p>
          <a:pPr rtl="0"/>
          <a:r>
            <a:rPr lang="es-ES" sz="1400" dirty="0" smtClean="0"/>
            <a:t> Ejecución incluida la inversión en el territorio</a:t>
          </a:r>
          <a:endParaRPr lang="es-ES" sz="1400" dirty="0"/>
        </a:p>
      </dgm:t>
    </dgm:pt>
    <dgm:pt modelId="{71514687-E201-43C9-9827-DD70AF9C07B4}" type="parTrans" cxnId="{87E1FEB7-CA12-42BD-8D0F-C77CCCA9733E}">
      <dgm:prSet/>
      <dgm:spPr/>
      <dgm:t>
        <a:bodyPr/>
        <a:lstStyle/>
        <a:p>
          <a:endParaRPr lang="es-ES" sz="1400"/>
        </a:p>
      </dgm:t>
    </dgm:pt>
    <dgm:pt modelId="{A13EBC94-9924-4B75-BD47-948612F72C8B}" type="sibTrans" cxnId="{87E1FEB7-CA12-42BD-8D0F-C77CCCA9733E}">
      <dgm:prSet custT="1"/>
      <dgm:spPr/>
      <dgm:t>
        <a:bodyPr/>
        <a:lstStyle/>
        <a:p>
          <a:endParaRPr lang="es-ES" sz="2800"/>
        </a:p>
      </dgm:t>
    </dgm:pt>
    <dgm:pt modelId="{651E1CBB-2AAE-4CC2-A213-7077DF0941C2}">
      <dgm:prSet custT="1"/>
      <dgm:spPr/>
      <dgm:t>
        <a:bodyPr/>
        <a:lstStyle/>
        <a:p>
          <a:pPr rtl="0"/>
          <a:r>
            <a:rPr lang="es-ES" sz="1400" dirty="0" smtClean="0"/>
            <a:t> Comunicación Transparente</a:t>
          </a:r>
          <a:endParaRPr lang="es-ES" sz="1400" dirty="0"/>
        </a:p>
      </dgm:t>
    </dgm:pt>
    <dgm:pt modelId="{9DD60B1F-094F-4499-A06A-94BB62D1C1A9}" type="parTrans" cxnId="{F41DDA4A-E141-4FE6-B356-536CBDFA3D14}">
      <dgm:prSet/>
      <dgm:spPr/>
      <dgm:t>
        <a:bodyPr/>
        <a:lstStyle/>
        <a:p>
          <a:endParaRPr lang="es-ES" sz="1400"/>
        </a:p>
      </dgm:t>
    </dgm:pt>
    <dgm:pt modelId="{2A297CA8-077E-4144-8B30-CE3FC1A38A45}" type="sibTrans" cxnId="{F41DDA4A-E141-4FE6-B356-536CBDFA3D14}">
      <dgm:prSet/>
      <dgm:spPr/>
      <dgm:t>
        <a:bodyPr/>
        <a:lstStyle/>
        <a:p>
          <a:endParaRPr lang="es-ES" sz="1400"/>
        </a:p>
      </dgm:t>
    </dgm:pt>
    <dgm:pt modelId="{311577AE-31B6-4DFA-8A8E-21DA8E498319}">
      <dgm:prSet custT="1"/>
      <dgm:spPr/>
      <dgm:t>
        <a:bodyPr/>
        <a:lstStyle/>
        <a:p>
          <a:pPr rtl="0"/>
          <a:r>
            <a:rPr lang="es-ES" sz="1400" dirty="0" smtClean="0"/>
            <a:t>Espacios nacional de coordinación entre niveles del GOES</a:t>
          </a:r>
          <a:endParaRPr lang="es-ES" sz="1400" dirty="0"/>
        </a:p>
      </dgm:t>
    </dgm:pt>
    <dgm:pt modelId="{B4205EA9-1107-4BF7-B5F1-44176C4F42E1}" type="parTrans" cxnId="{345E515F-CA2C-4696-B2DC-B6F0EF1501EB}">
      <dgm:prSet/>
      <dgm:spPr/>
      <dgm:t>
        <a:bodyPr/>
        <a:lstStyle/>
        <a:p>
          <a:endParaRPr lang="es-ES"/>
        </a:p>
      </dgm:t>
    </dgm:pt>
    <dgm:pt modelId="{ADACC975-A49B-4AA9-916D-899CAF9B8B01}" type="sibTrans" cxnId="{345E515F-CA2C-4696-B2DC-B6F0EF1501EB}">
      <dgm:prSet/>
      <dgm:spPr/>
      <dgm:t>
        <a:bodyPr/>
        <a:lstStyle/>
        <a:p>
          <a:endParaRPr lang="es-ES"/>
        </a:p>
      </dgm:t>
    </dgm:pt>
    <dgm:pt modelId="{B501E54A-CA53-4DFC-B93D-23CC2A468A9F}">
      <dgm:prSet custT="1"/>
      <dgm:spPr/>
      <dgm:t>
        <a:bodyPr/>
        <a:lstStyle/>
        <a:p>
          <a:pPr rtl="0"/>
          <a:r>
            <a:rPr lang="es-ES" sz="1400" dirty="0" smtClean="0"/>
            <a:t>Espacios Nacional de participación ciudadana</a:t>
          </a:r>
          <a:endParaRPr lang="es-ES" sz="1400" dirty="0"/>
        </a:p>
      </dgm:t>
    </dgm:pt>
    <dgm:pt modelId="{BD0B5DC5-58C4-4C71-88CD-D2BE0CED495F}" type="parTrans" cxnId="{004F7061-F1B6-4117-8AE0-22B5C3C41C97}">
      <dgm:prSet/>
      <dgm:spPr/>
      <dgm:t>
        <a:bodyPr/>
        <a:lstStyle/>
        <a:p>
          <a:endParaRPr lang="es-ES"/>
        </a:p>
      </dgm:t>
    </dgm:pt>
    <dgm:pt modelId="{755E15AF-376E-4EEF-90E0-51DAB3FFD1B7}" type="sibTrans" cxnId="{004F7061-F1B6-4117-8AE0-22B5C3C41C97}">
      <dgm:prSet/>
      <dgm:spPr/>
      <dgm:t>
        <a:bodyPr/>
        <a:lstStyle/>
        <a:p>
          <a:endParaRPr lang="es-ES"/>
        </a:p>
      </dgm:t>
    </dgm:pt>
    <dgm:pt modelId="{2E014E65-0CF3-4E89-96C9-D4A513A8100A}">
      <dgm:prSet custT="1"/>
      <dgm:spPr/>
      <dgm:t>
        <a:bodyPr/>
        <a:lstStyle/>
        <a:p>
          <a:pPr rtl="0"/>
          <a:r>
            <a:rPr lang="es-ES" sz="1400" b="1" dirty="0" smtClean="0">
              <a:solidFill>
                <a:srgbClr val="FF0000"/>
              </a:solidFill>
            </a:rPr>
            <a:t>Organización eficiente del territorio </a:t>
          </a:r>
          <a:endParaRPr lang="es-ES" sz="1400" b="1" dirty="0">
            <a:solidFill>
              <a:srgbClr val="FF0000"/>
            </a:solidFill>
          </a:endParaRPr>
        </a:p>
      </dgm:t>
    </dgm:pt>
    <dgm:pt modelId="{FA995A92-234B-49A8-B8D3-7CEF3159F71A}" type="parTrans" cxnId="{AE16EA33-9B66-4F9F-BD1A-3161CC03BD59}">
      <dgm:prSet/>
      <dgm:spPr/>
      <dgm:t>
        <a:bodyPr/>
        <a:lstStyle/>
        <a:p>
          <a:endParaRPr lang="es-ES"/>
        </a:p>
      </dgm:t>
    </dgm:pt>
    <dgm:pt modelId="{A2EC290D-84C2-4998-8CBA-8DACA9A2EC7D}" type="sibTrans" cxnId="{AE16EA33-9B66-4F9F-BD1A-3161CC03BD59}">
      <dgm:prSet/>
      <dgm:spPr/>
      <dgm:t>
        <a:bodyPr/>
        <a:lstStyle/>
        <a:p>
          <a:endParaRPr lang="es-ES"/>
        </a:p>
      </dgm:t>
    </dgm:pt>
    <dgm:pt modelId="{EBAD0887-3545-46B4-8EB7-B109AAE3F854}">
      <dgm:prSet custT="1"/>
      <dgm:spPr/>
      <dgm:t>
        <a:bodyPr/>
        <a:lstStyle/>
        <a:p>
          <a:pPr rtl="0"/>
          <a:r>
            <a:rPr lang="es-ES" sz="1400" b="1" dirty="0" smtClean="0">
              <a:solidFill>
                <a:srgbClr val="FF0000"/>
              </a:solidFill>
            </a:rPr>
            <a:t> Monitoreo, mecanismos de ajuste</a:t>
          </a:r>
          <a:endParaRPr lang="es-ES" sz="1400" b="1" dirty="0">
            <a:solidFill>
              <a:srgbClr val="FF0000"/>
            </a:solidFill>
          </a:endParaRPr>
        </a:p>
      </dgm:t>
    </dgm:pt>
    <dgm:pt modelId="{78BCA1FD-1C4B-4C4F-AA94-F6C243A89695}" type="parTrans" cxnId="{DB12EF92-1760-4566-8815-E92790AABA92}">
      <dgm:prSet/>
      <dgm:spPr/>
      <dgm:t>
        <a:bodyPr/>
        <a:lstStyle/>
        <a:p>
          <a:endParaRPr lang="es-ES"/>
        </a:p>
      </dgm:t>
    </dgm:pt>
    <dgm:pt modelId="{8435BAEC-01F4-4237-8923-EB7C286EC1D4}" type="sibTrans" cxnId="{DB12EF92-1760-4566-8815-E92790AABA92}">
      <dgm:prSet/>
      <dgm:spPr/>
      <dgm:t>
        <a:bodyPr/>
        <a:lstStyle/>
        <a:p>
          <a:endParaRPr lang="es-ES"/>
        </a:p>
      </dgm:t>
    </dgm:pt>
    <dgm:pt modelId="{AFC92CBF-6AFE-450B-859A-725C02F3147C}" type="pres">
      <dgm:prSet presAssocID="{167214E7-1D55-48CC-B776-80A5EB1D89A1}" presName="cycle" presStyleCnt="0">
        <dgm:presLayoutVars>
          <dgm:dir/>
          <dgm:resizeHandles val="exact"/>
        </dgm:presLayoutVars>
      </dgm:prSet>
      <dgm:spPr/>
      <dgm:t>
        <a:bodyPr/>
        <a:lstStyle/>
        <a:p>
          <a:endParaRPr lang="es-ES"/>
        </a:p>
      </dgm:t>
    </dgm:pt>
    <dgm:pt modelId="{185C9A9E-CC1D-4B69-B771-596CE48563E0}" type="pres">
      <dgm:prSet presAssocID="{DC3B6838-23E1-463A-B3AA-5A65848F9332}" presName="dummy" presStyleCnt="0"/>
      <dgm:spPr/>
      <dgm:t>
        <a:bodyPr/>
        <a:lstStyle/>
        <a:p>
          <a:endParaRPr lang="es-ES"/>
        </a:p>
      </dgm:t>
    </dgm:pt>
    <dgm:pt modelId="{4612E183-DE15-42EC-BE2A-4EF7733DA7BA}" type="pres">
      <dgm:prSet presAssocID="{DC3B6838-23E1-463A-B3AA-5A65848F9332}" presName="node" presStyleLbl="revTx" presStyleIdx="0" presStyleCnt="8" custScaleX="142917">
        <dgm:presLayoutVars>
          <dgm:bulletEnabled val="1"/>
        </dgm:presLayoutVars>
      </dgm:prSet>
      <dgm:spPr/>
      <dgm:t>
        <a:bodyPr/>
        <a:lstStyle/>
        <a:p>
          <a:endParaRPr lang="es-ES"/>
        </a:p>
      </dgm:t>
    </dgm:pt>
    <dgm:pt modelId="{D9BB8FDE-7CFC-4343-8015-0433568E363D}" type="pres">
      <dgm:prSet presAssocID="{1A287FFA-C06F-4ADB-A9BD-8BD2977553C3}" presName="sibTrans" presStyleLbl="node1" presStyleIdx="0" presStyleCnt="8"/>
      <dgm:spPr/>
      <dgm:t>
        <a:bodyPr/>
        <a:lstStyle/>
        <a:p>
          <a:endParaRPr lang="es-ES"/>
        </a:p>
      </dgm:t>
    </dgm:pt>
    <dgm:pt modelId="{A4321BA2-C824-4682-98C0-C0EAD73E8CBC}" type="pres">
      <dgm:prSet presAssocID="{3AD0CC0A-BC36-43B4-8CFC-2217776AA796}" presName="dummy" presStyleCnt="0"/>
      <dgm:spPr/>
      <dgm:t>
        <a:bodyPr/>
        <a:lstStyle/>
        <a:p>
          <a:endParaRPr lang="es-ES"/>
        </a:p>
      </dgm:t>
    </dgm:pt>
    <dgm:pt modelId="{25703169-625A-4CEB-AE95-3A9ED56B15EE}" type="pres">
      <dgm:prSet presAssocID="{3AD0CC0A-BC36-43B4-8CFC-2217776AA796}" presName="node" presStyleLbl="revTx" presStyleIdx="1" presStyleCnt="8" custScaleX="164165">
        <dgm:presLayoutVars>
          <dgm:bulletEnabled val="1"/>
        </dgm:presLayoutVars>
      </dgm:prSet>
      <dgm:spPr/>
      <dgm:t>
        <a:bodyPr/>
        <a:lstStyle/>
        <a:p>
          <a:endParaRPr lang="es-ES"/>
        </a:p>
      </dgm:t>
    </dgm:pt>
    <dgm:pt modelId="{83FA0A43-8C62-47AD-A721-BEC191D792B6}" type="pres">
      <dgm:prSet presAssocID="{2D65F268-C1EB-4ED6-BE7F-A8F351D10FF8}" presName="sibTrans" presStyleLbl="node1" presStyleIdx="1" presStyleCnt="8"/>
      <dgm:spPr/>
      <dgm:t>
        <a:bodyPr/>
        <a:lstStyle/>
        <a:p>
          <a:endParaRPr lang="es-ES"/>
        </a:p>
      </dgm:t>
    </dgm:pt>
    <dgm:pt modelId="{CA6264B7-A6B7-4136-9DD2-99E6F0C4C18D}" type="pres">
      <dgm:prSet presAssocID="{311577AE-31B6-4DFA-8A8E-21DA8E498319}" presName="dummy" presStyleCnt="0"/>
      <dgm:spPr/>
      <dgm:t>
        <a:bodyPr/>
        <a:lstStyle/>
        <a:p>
          <a:endParaRPr lang="es-ES"/>
        </a:p>
      </dgm:t>
    </dgm:pt>
    <dgm:pt modelId="{4E02F2BF-15EA-43C9-9E87-20D976369D5C}" type="pres">
      <dgm:prSet presAssocID="{311577AE-31B6-4DFA-8A8E-21DA8E498319}" presName="node" presStyleLbl="revTx" presStyleIdx="2" presStyleCnt="8" custScaleX="180460">
        <dgm:presLayoutVars>
          <dgm:bulletEnabled val="1"/>
        </dgm:presLayoutVars>
      </dgm:prSet>
      <dgm:spPr/>
      <dgm:t>
        <a:bodyPr/>
        <a:lstStyle/>
        <a:p>
          <a:endParaRPr lang="es-ES"/>
        </a:p>
      </dgm:t>
    </dgm:pt>
    <dgm:pt modelId="{3F055E27-6AD9-4B1F-B214-F6F8E4ED52CB}" type="pres">
      <dgm:prSet presAssocID="{ADACC975-A49B-4AA9-916D-899CAF9B8B01}" presName="sibTrans" presStyleLbl="node1" presStyleIdx="2" presStyleCnt="8"/>
      <dgm:spPr/>
      <dgm:t>
        <a:bodyPr/>
        <a:lstStyle/>
        <a:p>
          <a:endParaRPr lang="es-ES"/>
        </a:p>
      </dgm:t>
    </dgm:pt>
    <dgm:pt modelId="{D6B10DAE-F691-479A-A5A2-9B29829798C7}" type="pres">
      <dgm:prSet presAssocID="{B501E54A-CA53-4DFC-B93D-23CC2A468A9F}" presName="dummy" presStyleCnt="0"/>
      <dgm:spPr/>
      <dgm:t>
        <a:bodyPr/>
        <a:lstStyle/>
        <a:p>
          <a:endParaRPr lang="es-ES"/>
        </a:p>
      </dgm:t>
    </dgm:pt>
    <dgm:pt modelId="{1808A559-A214-4110-988D-5F1E6D87A2B0}" type="pres">
      <dgm:prSet presAssocID="{B501E54A-CA53-4DFC-B93D-23CC2A468A9F}" presName="node" presStyleLbl="revTx" presStyleIdx="3" presStyleCnt="8" custScaleX="154164" custScaleY="127056">
        <dgm:presLayoutVars>
          <dgm:bulletEnabled val="1"/>
        </dgm:presLayoutVars>
      </dgm:prSet>
      <dgm:spPr/>
      <dgm:t>
        <a:bodyPr/>
        <a:lstStyle/>
        <a:p>
          <a:endParaRPr lang="es-ES"/>
        </a:p>
      </dgm:t>
    </dgm:pt>
    <dgm:pt modelId="{91E20F20-88A9-4CC9-A2FC-E06786BBB584}" type="pres">
      <dgm:prSet presAssocID="{755E15AF-376E-4EEF-90E0-51DAB3FFD1B7}" presName="sibTrans" presStyleLbl="node1" presStyleIdx="3" presStyleCnt="8"/>
      <dgm:spPr/>
      <dgm:t>
        <a:bodyPr/>
        <a:lstStyle/>
        <a:p>
          <a:endParaRPr lang="es-ES"/>
        </a:p>
      </dgm:t>
    </dgm:pt>
    <dgm:pt modelId="{B12A4B85-0C44-4028-BA87-ECD674865F66}" type="pres">
      <dgm:prSet presAssocID="{2E014E65-0CF3-4E89-96C9-D4A513A8100A}" presName="dummy" presStyleCnt="0"/>
      <dgm:spPr/>
      <dgm:t>
        <a:bodyPr/>
        <a:lstStyle/>
        <a:p>
          <a:endParaRPr lang="es-ES"/>
        </a:p>
      </dgm:t>
    </dgm:pt>
    <dgm:pt modelId="{597D4066-627C-46B8-B89A-4FE16B69EB15}" type="pres">
      <dgm:prSet presAssocID="{2E014E65-0CF3-4E89-96C9-D4A513A8100A}" presName="node" presStyleLbl="revTx" presStyleIdx="4" presStyleCnt="8" custScaleX="148922">
        <dgm:presLayoutVars>
          <dgm:bulletEnabled val="1"/>
        </dgm:presLayoutVars>
      </dgm:prSet>
      <dgm:spPr/>
      <dgm:t>
        <a:bodyPr/>
        <a:lstStyle/>
        <a:p>
          <a:endParaRPr lang="es-ES"/>
        </a:p>
      </dgm:t>
    </dgm:pt>
    <dgm:pt modelId="{6B6D47D2-090C-40EC-B084-3A612747A5F2}" type="pres">
      <dgm:prSet presAssocID="{A2EC290D-84C2-4998-8CBA-8DACA9A2EC7D}" presName="sibTrans" presStyleLbl="node1" presStyleIdx="4" presStyleCnt="8"/>
      <dgm:spPr/>
      <dgm:t>
        <a:bodyPr/>
        <a:lstStyle/>
        <a:p>
          <a:endParaRPr lang="es-ES"/>
        </a:p>
      </dgm:t>
    </dgm:pt>
    <dgm:pt modelId="{1A559A17-166A-48F4-9FAE-4C6F5F8B3BF4}" type="pres">
      <dgm:prSet presAssocID="{9E93885B-A303-43D5-8043-B16AD78EBDEB}" presName="dummy" presStyleCnt="0"/>
      <dgm:spPr/>
      <dgm:t>
        <a:bodyPr/>
        <a:lstStyle/>
        <a:p>
          <a:endParaRPr lang="es-ES"/>
        </a:p>
      </dgm:t>
    </dgm:pt>
    <dgm:pt modelId="{6E42B882-0D2D-4E98-844C-C5DC1FC9E08F}" type="pres">
      <dgm:prSet presAssocID="{9E93885B-A303-43D5-8043-B16AD78EBDEB}" presName="node" presStyleLbl="revTx" presStyleIdx="5" presStyleCnt="8" custScaleX="146247" custScaleY="127041">
        <dgm:presLayoutVars>
          <dgm:bulletEnabled val="1"/>
        </dgm:presLayoutVars>
      </dgm:prSet>
      <dgm:spPr/>
      <dgm:t>
        <a:bodyPr/>
        <a:lstStyle/>
        <a:p>
          <a:endParaRPr lang="es-ES"/>
        </a:p>
      </dgm:t>
    </dgm:pt>
    <dgm:pt modelId="{73B3DD21-2B1C-4B89-B40B-70547BE4F5C6}" type="pres">
      <dgm:prSet presAssocID="{A13EBC94-9924-4B75-BD47-948612F72C8B}" presName="sibTrans" presStyleLbl="node1" presStyleIdx="5" presStyleCnt="8"/>
      <dgm:spPr/>
      <dgm:t>
        <a:bodyPr/>
        <a:lstStyle/>
        <a:p>
          <a:endParaRPr lang="es-ES"/>
        </a:p>
      </dgm:t>
    </dgm:pt>
    <dgm:pt modelId="{FF201ED1-50B1-4E88-9C3D-3EA0DE91CAF1}" type="pres">
      <dgm:prSet presAssocID="{EBAD0887-3545-46B4-8EB7-B109AAE3F854}" presName="dummy" presStyleCnt="0"/>
      <dgm:spPr/>
    </dgm:pt>
    <dgm:pt modelId="{01E5B946-539D-4694-A992-7D505E183A48}" type="pres">
      <dgm:prSet presAssocID="{EBAD0887-3545-46B4-8EB7-B109AAE3F854}" presName="node" presStyleLbl="revTx" presStyleIdx="6" presStyleCnt="8" custScaleX="121649">
        <dgm:presLayoutVars>
          <dgm:bulletEnabled val="1"/>
        </dgm:presLayoutVars>
      </dgm:prSet>
      <dgm:spPr/>
      <dgm:t>
        <a:bodyPr/>
        <a:lstStyle/>
        <a:p>
          <a:endParaRPr lang="es-ES"/>
        </a:p>
      </dgm:t>
    </dgm:pt>
    <dgm:pt modelId="{85FE677E-62F7-4C96-B73D-EC13BBE0EDDD}" type="pres">
      <dgm:prSet presAssocID="{8435BAEC-01F4-4237-8923-EB7C286EC1D4}" presName="sibTrans" presStyleLbl="node1" presStyleIdx="6" presStyleCnt="8"/>
      <dgm:spPr/>
      <dgm:t>
        <a:bodyPr/>
        <a:lstStyle/>
        <a:p>
          <a:endParaRPr lang="es-MX"/>
        </a:p>
      </dgm:t>
    </dgm:pt>
    <dgm:pt modelId="{BB865292-FF72-4F78-8972-06C655FB4A8B}" type="pres">
      <dgm:prSet presAssocID="{651E1CBB-2AAE-4CC2-A213-7077DF0941C2}" presName="dummy" presStyleCnt="0"/>
      <dgm:spPr/>
      <dgm:t>
        <a:bodyPr/>
        <a:lstStyle/>
        <a:p>
          <a:endParaRPr lang="es-ES"/>
        </a:p>
      </dgm:t>
    </dgm:pt>
    <dgm:pt modelId="{B772F09B-86DF-477E-B1E8-46474E431B0C}" type="pres">
      <dgm:prSet presAssocID="{651E1CBB-2AAE-4CC2-A213-7077DF0941C2}" presName="node" presStyleLbl="revTx" presStyleIdx="7" presStyleCnt="8" custScaleX="157081" custRadScaleRad="101213" custRadScaleInc="-10690">
        <dgm:presLayoutVars>
          <dgm:bulletEnabled val="1"/>
        </dgm:presLayoutVars>
      </dgm:prSet>
      <dgm:spPr/>
      <dgm:t>
        <a:bodyPr/>
        <a:lstStyle/>
        <a:p>
          <a:endParaRPr lang="es-ES"/>
        </a:p>
      </dgm:t>
    </dgm:pt>
    <dgm:pt modelId="{EABE5EFA-4EAC-4FD8-BFD2-FC015FC1DDE2}" type="pres">
      <dgm:prSet presAssocID="{2A297CA8-077E-4144-8B30-CE3FC1A38A45}" presName="sibTrans" presStyleLbl="node1" presStyleIdx="7" presStyleCnt="8"/>
      <dgm:spPr/>
      <dgm:t>
        <a:bodyPr/>
        <a:lstStyle/>
        <a:p>
          <a:endParaRPr lang="es-ES"/>
        </a:p>
      </dgm:t>
    </dgm:pt>
  </dgm:ptLst>
  <dgm:cxnLst>
    <dgm:cxn modelId="{B1DEC5C1-0E8F-4053-8066-72E61E1FD3DF}" srcId="{167214E7-1D55-48CC-B776-80A5EB1D89A1}" destId="{DC3B6838-23E1-463A-B3AA-5A65848F9332}" srcOrd="0" destOrd="0" parTransId="{74E21F49-16E5-459A-BC8D-7494804D2B58}" sibTransId="{1A287FFA-C06F-4ADB-A9BD-8BD2977553C3}"/>
    <dgm:cxn modelId="{F9EBD22C-5630-4368-80A6-0DA9235862CF}" type="presOf" srcId="{DC3B6838-23E1-463A-B3AA-5A65848F9332}" destId="{4612E183-DE15-42EC-BE2A-4EF7733DA7BA}" srcOrd="0" destOrd="0" presId="urn:microsoft.com/office/officeart/2005/8/layout/cycle1"/>
    <dgm:cxn modelId="{CCDF3D99-1EFD-4560-A16A-8B2CBFECC0A9}" type="presOf" srcId="{651E1CBB-2AAE-4CC2-A213-7077DF0941C2}" destId="{B772F09B-86DF-477E-B1E8-46474E431B0C}" srcOrd="0" destOrd="0" presId="urn:microsoft.com/office/officeart/2005/8/layout/cycle1"/>
    <dgm:cxn modelId="{FB4B0809-9248-4E17-8066-DB157989F9DA}" type="presOf" srcId="{ADACC975-A49B-4AA9-916D-899CAF9B8B01}" destId="{3F055E27-6AD9-4B1F-B214-F6F8E4ED52CB}" srcOrd="0" destOrd="0" presId="urn:microsoft.com/office/officeart/2005/8/layout/cycle1"/>
    <dgm:cxn modelId="{87E1FEB7-CA12-42BD-8D0F-C77CCCA9733E}" srcId="{167214E7-1D55-48CC-B776-80A5EB1D89A1}" destId="{9E93885B-A303-43D5-8043-B16AD78EBDEB}" srcOrd="5" destOrd="0" parTransId="{71514687-E201-43C9-9827-DD70AF9C07B4}" sibTransId="{A13EBC94-9924-4B75-BD47-948612F72C8B}"/>
    <dgm:cxn modelId="{9DDD5ADD-6F67-4C78-86FB-E866953D042B}" type="presOf" srcId="{9E93885B-A303-43D5-8043-B16AD78EBDEB}" destId="{6E42B882-0D2D-4E98-844C-C5DC1FC9E08F}" srcOrd="0" destOrd="0" presId="urn:microsoft.com/office/officeart/2005/8/layout/cycle1"/>
    <dgm:cxn modelId="{F31B472D-357C-472D-8665-22058EDBAFBC}" type="presOf" srcId="{2D65F268-C1EB-4ED6-BE7F-A8F351D10FF8}" destId="{83FA0A43-8C62-47AD-A721-BEC191D792B6}" srcOrd="0" destOrd="0" presId="urn:microsoft.com/office/officeart/2005/8/layout/cycle1"/>
    <dgm:cxn modelId="{15AFEC3A-6321-4135-9C3A-34AC283C7D74}" type="presOf" srcId="{EBAD0887-3545-46B4-8EB7-B109AAE3F854}" destId="{01E5B946-539D-4694-A992-7D505E183A48}" srcOrd="0" destOrd="0" presId="urn:microsoft.com/office/officeart/2005/8/layout/cycle1"/>
    <dgm:cxn modelId="{C002BE1A-BC8C-4C63-95BD-1E026D0086C2}" type="presOf" srcId="{2E014E65-0CF3-4E89-96C9-D4A513A8100A}" destId="{597D4066-627C-46B8-B89A-4FE16B69EB15}" srcOrd="0" destOrd="0" presId="urn:microsoft.com/office/officeart/2005/8/layout/cycle1"/>
    <dgm:cxn modelId="{E4E43065-212E-4D57-81BD-EAE2900CF99F}" type="presOf" srcId="{3AD0CC0A-BC36-43B4-8CFC-2217776AA796}" destId="{25703169-625A-4CEB-AE95-3A9ED56B15EE}" srcOrd="0" destOrd="0" presId="urn:microsoft.com/office/officeart/2005/8/layout/cycle1"/>
    <dgm:cxn modelId="{C4166938-2A1E-4FA2-B7EE-A0E22BB7B27D}" srcId="{167214E7-1D55-48CC-B776-80A5EB1D89A1}" destId="{3AD0CC0A-BC36-43B4-8CFC-2217776AA796}" srcOrd="1" destOrd="0" parTransId="{565840A4-D18E-466F-8D42-B051109E2968}" sibTransId="{2D65F268-C1EB-4ED6-BE7F-A8F351D10FF8}"/>
    <dgm:cxn modelId="{DB12EF92-1760-4566-8815-E92790AABA92}" srcId="{167214E7-1D55-48CC-B776-80A5EB1D89A1}" destId="{EBAD0887-3545-46B4-8EB7-B109AAE3F854}" srcOrd="6" destOrd="0" parTransId="{78BCA1FD-1C4B-4C4F-AA94-F6C243A89695}" sibTransId="{8435BAEC-01F4-4237-8923-EB7C286EC1D4}"/>
    <dgm:cxn modelId="{26B8885D-28F5-4063-A7D3-A8718A9E2618}" type="presOf" srcId="{A13EBC94-9924-4B75-BD47-948612F72C8B}" destId="{73B3DD21-2B1C-4B89-B40B-70547BE4F5C6}" srcOrd="0" destOrd="0" presId="urn:microsoft.com/office/officeart/2005/8/layout/cycle1"/>
    <dgm:cxn modelId="{AE16EA33-9B66-4F9F-BD1A-3161CC03BD59}" srcId="{167214E7-1D55-48CC-B776-80A5EB1D89A1}" destId="{2E014E65-0CF3-4E89-96C9-D4A513A8100A}" srcOrd="4" destOrd="0" parTransId="{FA995A92-234B-49A8-B8D3-7CEF3159F71A}" sibTransId="{A2EC290D-84C2-4998-8CBA-8DACA9A2EC7D}"/>
    <dgm:cxn modelId="{004F7061-F1B6-4117-8AE0-22B5C3C41C97}" srcId="{167214E7-1D55-48CC-B776-80A5EB1D89A1}" destId="{B501E54A-CA53-4DFC-B93D-23CC2A468A9F}" srcOrd="3" destOrd="0" parTransId="{BD0B5DC5-58C4-4C71-88CD-D2BE0CED495F}" sibTransId="{755E15AF-376E-4EEF-90E0-51DAB3FFD1B7}"/>
    <dgm:cxn modelId="{5FE707D1-0B9C-4AAB-87F3-A90509B47F14}" type="presOf" srcId="{1A287FFA-C06F-4ADB-A9BD-8BD2977553C3}" destId="{D9BB8FDE-7CFC-4343-8015-0433568E363D}" srcOrd="0" destOrd="0" presId="urn:microsoft.com/office/officeart/2005/8/layout/cycle1"/>
    <dgm:cxn modelId="{F41DDA4A-E141-4FE6-B356-536CBDFA3D14}" srcId="{167214E7-1D55-48CC-B776-80A5EB1D89A1}" destId="{651E1CBB-2AAE-4CC2-A213-7077DF0941C2}" srcOrd="7" destOrd="0" parTransId="{9DD60B1F-094F-4499-A06A-94BB62D1C1A9}" sibTransId="{2A297CA8-077E-4144-8B30-CE3FC1A38A45}"/>
    <dgm:cxn modelId="{3D2F68CB-8D5A-4815-92D4-199A23A52A56}" type="presOf" srcId="{311577AE-31B6-4DFA-8A8E-21DA8E498319}" destId="{4E02F2BF-15EA-43C9-9E87-20D976369D5C}" srcOrd="0" destOrd="0" presId="urn:microsoft.com/office/officeart/2005/8/layout/cycle1"/>
    <dgm:cxn modelId="{B0A498D0-C634-4C09-A378-950F3C3B19AE}" type="presOf" srcId="{2A297CA8-077E-4144-8B30-CE3FC1A38A45}" destId="{EABE5EFA-4EAC-4FD8-BFD2-FC015FC1DDE2}" srcOrd="0" destOrd="0" presId="urn:microsoft.com/office/officeart/2005/8/layout/cycle1"/>
    <dgm:cxn modelId="{0D2DE3C2-CB25-48DA-AD14-F1B8DE47DFC3}" type="presOf" srcId="{A2EC290D-84C2-4998-8CBA-8DACA9A2EC7D}" destId="{6B6D47D2-090C-40EC-B084-3A612747A5F2}" srcOrd="0" destOrd="0" presId="urn:microsoft.com/office/officeart/2005/8/layout/cycle1"/>
    <dgm:cxn modelId="{9D31471F-A256-477C-A09E-FFE3ABF15C33}" type="presOf" srcId="{167214E7-1D55-48CC-B776-80A5EB1D89A1}" destId="{AFC92CBF-6AFE-450B-859A-725C02F3147C}" srcOrd="0" destOrd="0" presId="urn:microsoft.com/office/officeart/2005/8/layout/cycle1"/>
    <dgm:cxn modelId="{345E515F-CA2C-4696-B2DC-B6F0EF1501EB}" srcId="{167214E7-1D55-48CC-B776-80A5EB1D89A1}" destId="{311577AE-31B6-4DFA-8A8E-21DA8E498319}" srcOrd="2" destOrd="0" parTransId="{B4205EA9-1107-4BF7-B5F1-44176C4F42E1}" sibTransId="{ADACC975-A49B-4AA9-916D-899CAF9B8B01}"/>
    <dgm:cxn modelId="{072931C3-184B-4F38-96B3-4D7AAEAE67AB}" type="presOf" srcId="{B501E54A-CA53-4DFC-B93D-23CC2A468A9F}" destId="{1808A559-A214-4110-988D-5F1E6D87A2B0}" srcOrd="0" destOrd="0" presId="urn:microsoft.com/office/officeart/2005/8/layout/cycle1"/>
    <dgm:cxn modelId="{A3DB7882-FA87-4EFE-84CC-7756B63776BA}" type="presOf" srcId="{755E15AF-376E-4EEF-90E0-51DAB3FFD1B7}" destId="{91E20F20-88A9-4CC9-A2FC-E06786BBB584}" srcOrd="0" destOrd="0" presId="urn:microsoft.com/office/officeart/2005/8/layout/cycle1"/>
    <dgm:cxn modelId="{AB28CE3B-07E5-4EB0-8DF9-90B163C6EAE2}" type="presOf" srcId="{8435BAEC-01F4-4237-8923-EB7C286EC1D4}" destId="{85FE677E-62F7-4C96-B73D-EC13BBE0EDDD}" srcOrd="0" destOrd="0" presId="urn:microsoft.com/office/officeart/2005/8/layout/cycle1"/>
    <dgm:cxn modelId="{A941913A-BD90-40CC-BFE0-BFAB31204794}" type="presParOf" srcId="{AFC92CBF-6AFE-450B-859A-725C02F3147C}" destId="{185C9A9E-CC1D-4B69-B771-596CE48563E0}" srcOrd="0" destOrd="0" presId="urn:microsoft.com/office/officeart/2005/8/layout/cycle1"/>
    <dgm:cxn modelId="{F8C0A50C-C019-4275-A49C-CBEBA50A8C7C}" type="presParOf" srcId="{AFC92CBF-6AFE-450B-859A-725C02F3147C}" destId="{4612E183-DE15-42EC-BE2A-4EF7733DA7BA}" srcOrd="1" destOrd="0" presId="urn:microsoft.com/office/officeart/2005/8/layout/cycle1"/>
    <dgm:cxn modelId="{3F385A3D-F4B8-4AFE-93BD-4FB850CC02B7}" type="presParOf" srcId="{AFC92CBF-6AFE-450B-859A-725C02F3147C}" destId="{D9BB8FDE-7CFC-4343-8015-0433568E363D}" srcOrd="2" destOrd="0" presId="urn:microsoft.com/office/officeart/2005/8/layout/cycle1"/>
    <dgm:cxn modelId="{F2DCF207-0B32-4BE3-A705-B7099335EFE7}" type="presParOf" srcId="{AFC92CBF-6AFE-450B-859A-725C02F3147C}" destId="{A4321BA2-C824-4682-98C0-C0EAD73E8CBC}" srcOrd="3" destOrd="0" presId="urn:microsoft.com/office/officeart/2005/8/layout/cycle1"/>
    <dgm:cxn modelId="{FC2AF155-83F0-434B-ADE9-A1DC9F7A6860}" type="presParOf" srcId="{AFC92CBF-6AFE-450B-859A-725C02F3147C}" destId="{25703169-625A-4CEB-AE95-3A9ED56B15EE}" srcOrd="4" destOrd="0" presId="urn:microsoft.com/office/officeart/2005/8/layout/cycle1"/>
    <dgm:cxn modelId="{57D28A7E-28E5-4610-AA57-6AD7032F1028}" type="presParOf" srcId="{AFC92CBF-6AFE-450B-859A-725C02F3147C}" destId="{83FA0A43-8C62-47AD-A721-BEC191D792B6}" srcOrd="5" destOrd="0" presId="urn:microsoft.com/office/officeart/2005/8/layout/cycle1"/>
    <dgm:cxn modelId="{7F3050AF-834F-43E5-9F43-93D9301D7DFE}" type="presParOf" srcId="{AFC92CBF-6AFE-450B-859A-725C02F3147C}" destId="{CA6264B7-A6B7-4136-9DD2-99E6F0C4C18D}" srcOrd="6" destOrd="0" presId="urn:microsoft.com/office/officeart/2005/8/layout/cycle1"/>
    <dgm:cxn modelId="{0417FA47-DBF1-41DE-9557-32ABB149A0B4}" type="presParOf" srcId="{AFC92CBF-6AFE-450B-859A-725C02F3147C}" destId="{4E02F2BF-15EA-43C9-9E87-20D976369D5C}" srcOrd="7" destOrd="0" presId="urn:microsoft.com/office/officeart/2005/8/layout/cycle1"/>
    <dgm:cxn modelId="{4B3C872A-5A34-4EAF-86D7-427941F25B3F}" type="presParOf" srcId="{AFC92CBF-6AFE-450B-859A-725C02F3147C}" destId="{3F055E27-6AD9-4B1F-B214-F6F8E4ED52CB}" srcOrd="8" destOrd="0" presId="urn:microsoft.com/office/officeart/2005/8/layout/cycle1"/>
    <dgm:cxn modelId="{B523CDD9-9A75-4B3B-9E18-5811745EC495}" type="presParOf" srcId="{AFC92CBF-6AFE-450B-859A-725C02F3147C}" destId="{D6B10DAE-F691-479A-A5A2-9B29829798C7}" srcOrd="9" destOrd="0" presId="urn:microsoft.com/office/officeart/2005/8/layout/cycle1"/>
    <dgm:cxn modelId="{BECF2169-51B1-4E34-826D-12A1B827A5C5}" type="presParOf" srcId="{AFC92CBF-6AFE-450B-859A-725C02F3147C}" destId="{1808A559-A214-4110-988D-5F1E6D87A2B0}" srcOrd="10" destOrd="0" presId="urn:microsoft.com/office/officeart/2005/8/layout/cycle1"/>
    <dgm:cxn modelId="{57FA44D1-C3C4-4CC8-8175-6BD2BB362AFE}" type="presParOf" srcId="{AFC92CBF-6AFE-450B-859A-725C02F3147C}" destId="{91E20F20-88A9-4CC9-A2FC-E06786BBB584}" srcOrd="11" destOrd="0" presId="urn:microsoft.com/office/officeart/2005/8/layout/cycle1"/>
    <dgm:cxn modelId="{D2E69D84-1059-4CFE-A23C-FC59DBCF56CF}" type="presParOf" srcId="{AFC92CBF-6AFE-450B-859A-725C02F3147C}" destId="{B12A4B85-0C44-4028-BA87-ECD674865F66}" srcOrd="12" destOrd="0" presId="urn:microsoft.com/office/officeart/2005/8/layout/cycle1"/>
    <dgm:cxn modelId="{8DD7A06B-A319-4AF5-ABAE-43320218FCAF}" type="presParOf" srcId="{AFC92CBF-6AFE-450B-859A-725C02F3147C}" destId="{597D4066-627C-46B8-B89A-4FE16B69EB15}" srcOrd="13" destOrd="0" presId="urn:microsoft.com/office/officeart/2005/8/layout/cycle1"/>
    <dgm:cxn modelId="{65E85897-0F0E-43CD-B5B6-6D09306246A2}" type="presParOf" srcId="{AFC92CBF-6AFE-450B-859A-725C02F3147C}" destId="{6B6D47D2-090C-40EC-B084-3A612747A5F2}" srcOrd="14" destOrd="0" presId="urn:microsoft.com/office/officeart/2005/8/layout/cycle1"/>
    <dgm:cxn modelId="{9029E3BE-7986-44E9-80DC-1B34E68253DC}" type="presParOf" srcId="{AFC92CBF-6AFE-450B-859A-725C02F3147C}" destId="{1A559A17-166A-48F4-9FAE-4C6F5F8B3BF4}" srcOrd="15" destOrd="0" presId="urn:microsoft.com/office/officeart/2005/8/layout/cycle1"/>
    <dgm:cxn modelId="{CBBEF1AF-BC0A-4A05-B1BB-B5CC852917FC}" type="presParOf" srcId="{AFC92CBF-6AFE-450B-859A-725C02F3147C}" destId="{6E42B882-0D2D-4E98-844C-C5DC1FC9E08F}" srcOrd="16" destOrd="0" presId="urn:microsoft.com/office/officeart/2005/8/layout/cycle1"/>
    <dgm:cxn modelId="{092D4938-8169-4579-865B-A3C91285A5A5}" type="presParOf" srcId="{AFC92CBF-6AFE-450B-859A-725C02F3147C}" destId="{73B3DD21-2B1C-4B89-B40B-70547BE4F5C6}" srcOrd="17" destOrd="0" presId="urn:microsoft.com/office/officeart/2005/8/layout/cycle1"/>
    <dgm:cxn modelId="{D3C1BFA9-F7EE-426C-8023-7D05A8E10EA9}" type="presParOf" srcId="{AFC92CBF-6AFE-450B-859A-725C02F3147C}" destId="{FF201ED1-50B1-4E88-9C3D-3EA0DE91CAF1}" srcOrd="18" destOrd="0" presId="urn:microsoft.com/office/officeart/2005/8/layout/cycle1"/>
    <dgm:cxn modelId="{CD377E48-870E-47A6-AB8A-61571A24FCBD}" type="presParOf" srcId="{AFC92CBF-6AFE-450B-859A-725C02F3147C}" destId="{01E5B946-539D-4694-A992-7D505E183A48}" srcOrd="19" destOrd="0" presId="urn:microsoft.com/office/officeart/2005/8/layout/cycle1"/>
    <dgm:cxn modelId="{8F2A5414-3049-4854-A0FB-A1290AB63D39}" type="presParOf" srcId="{AFC92CBF-6AFE-450B-859A-725C02F3147C}" destId="{85FE677E-62F7-4C96-B73D-EC13BBE0EDDD}" srcOrd="20" destOrd="0" presId="urn:microsoft.com/office/officeart/2005/8/layout/cycle1"/>
    <dgm:cxn modelId="{601D8941-946D-47EA-9209-C71AC8AB4A31}" type="presParOf" srcId="{AFC92CBF-6AFE-450B-859A-725C02F3147C}" destId="{BB865292-FF72-4F78-8972-06C655FB4A8B}" srcOrd="21" destOrd="0" presId="urn:microsoft.com/office/officeart/2005/8/layout/cycle1"/>
    <dgm:cxn modelId="{4CC65795-5CE7-417B-AD3F-007FABE43142}" type="presParOf" srcId="{AFC92CBF-6AFE-450B-859A-725C02F3147C}" destId="{B772F09B-86DF-477E-B1E8-46474E431B0C}" srcOrd="22" destOrd="0" presId="urn:microsoft.com/office/officeart/2005/8/layout/cycle1"/>
    <dgm:cxn modelId="{A951F104-F4A2-46C3-8FB2-185058CE8046}" type="presParOf" srcId="{AFC92CBF-6AFE-450B-859A-725C02F3147C}" destId="{EABE5EFA-4EAC-4FD8-BFD2-FC015FC1DDE2}" srcOrd="23"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ECAB9-C7EA-4117-9DFD-7E45BE624DAB}" type="doc">
      <dgm:prSet loTypeId="urn:microsoft.com/office/officeart/2005/8/layout/cycle1" loCatId="cycle" qsTypeId="urn:microsoft.com/office/officeart/2005/8/quickstyle/3d1" qsCatId="3D" csTypeId="urn:microsoft.com/office/officeart/2005/8/colors/colorful1" csCatId="colorful" phldr="1"/>
      <dgm:spPr/>
      <dgm:t>
        <a:bodyPr/>
        <a:lstStyle/>
        <a:p>
          <a:endParaRPr lang="es-ES"/>
        </a:p>
      </dgm:t>
    </dgm:pt>
    <dgm:pt modelId="{478E4859-9DF1-49CF-99B4-5A3D3460C7BD}">
      <dgm:prSet custT="1"/>
      <dgm:spPr/>
      <dgm:t>
        <a:bodyPr/>
        <a:lstStyle/>
        <a:p>
          <a:pPr rtl="0"/>
          <a:r>
            <a:rPr lang="es-ES" sz="1100" b="1" i="1" dirty="0" smtClean="0"/>
            <a:t>Sistema de información territorial </a:t>
          </a:r>
          <a:endParaRPr lang="es-ES" sz="1100" b="1" i="1" dirty="0"/>
        </a:p>
      </dgm:t>
    </dgm:pt>
    <dgm:pt modelId="{3629B9C1-C37F-4E6F-8338-E3E95462175B}" type="parTrans" cxnId="{490BB05C-1929-4AB4-A39F-39D5A8277028}">
      <dgm:prSet/>
      <dgm:spPr/>
      <dgm:t>
        <a:bodyPr/>
        <a:lstStyle/>
        <a:p>
          <a:endParaRPr lang="es-ES" sz="1800" b="1" i="1">
            <a:solidFill>
              <a:schemeClr val="bg2">
                <a:lumMod val="10000"/>
              </a:schemeClr>
            </a:solidFill>
          </a:endParaRPr>
        </a:p>
      </dgm:t>
    </dgm:pt>
    <dgm:pt modelId="{9C381CDC-C046-47E9-A6E2-65AF3CE761E7}" type="sibTrans" cxnId="{490BB05C-1929-4AB4-A39F-39D5A8277028}">
      <dgm:prSet/>
      <dgm:spPr/>
      <dgm:t>
        <a:bodyPr/>
        <a:lstStyle/>
        <a:p>
          <a:endParaRPr lang="es-ES" sz="1800" b="1" i="1">
            <a:solidFill>
              <a:schemeClr val="bg2">
                <a:lumMod val="10000"/>
              </a:schemeClr>
            </a:solidFill>
          </a:endParaRPr>
        </a:p>
      </dgm:t>
    </dgm:pt>
    <dgm:pt modelId="{7C502AE6-A0C8-4D88-B26A-79C68A508925}">
      <dgm:prSet custT="1"/>
      <dgm:spPr/>
      <dgm:t>
        <a:bodyPr/>
        <a:lstStyle/>
        <a:p>
          <a:pPr rtl="0"/>
          <a:r>
            <a:rPr lang="es-ES" sz="1100" b="1" i="1" dirty="0" smtClean="0"/>
            <a:t>Espacios de coordinación  entre niveles del gobierno</a:t>
          </a:r>
          <a:endParaRPr lang="es-ES" sz="1100" b="1" i="1" dirty="0"/>
        </a:p>
      </dgm:t>
    </dgm:pt>
    <dgm:pt modelId="{8AD87705-8E2F-488B-9C8B-1E2A6DC99B4D}" type="parTrans" cxnId="{9321B089-1A6B-4AC4-B942-804293648818}">
      <dgm:prSet/>
      <dgm:spPr/>
      <dgm:t>
        <a:bodyPr/>
        <a:lstStyle/>
        <a:p>
          <a:endParaRPr lang="es-ES" sz="1800" b="1" i="1">
            <a:solidFill>
              <a:schemeClr val="bg2">
                <a:lumMod val="10000"/>
              </a:schemeClr>
            </a:solidFill>
          </a:endParaRPr>
        </a:p>
      </dgm:t>
    </dgm:pt>
    <dgm:pt modelId="{0D765555-AAC4-4B86-89C3-8D73D09FDF37}" type="sibTrans" cxnId="{9321B089-1A6B-4AC4-B942-804293648818}">
      <dgm:prSet/>
      <dgm:spPr/>
      <dgm:t>
        <a:bodyPr/>
        <a:lstStyle/>
        <a:p>
          <a:endParaRPr lang="es-ES" sz="1800" b="1" i="1">
            <a:solidFill>
              <a:schemeClr val="bg2">
                <a:lumMod val="10000"/>
              </a:schemeClr>
            </a:solidFill>
          </a:endParaRPr>
        </a:p>
      </dgm:t>
    </dgm:pt>
    <dgm:pt modelId="{18E5D82F-BA05-4092-9ADA-8924BEB807CA}">
      <dgm:prSet custT="1"/>
      <dgm:spPr/>
      <dgm:t>
        <a:bodyPr/>
        <a:lstStyle/>
        <a:p>
          <a:pPr rtl="0"/>
          <a:r>
            <a:rPr lang="es-ES" sz="1100" b="1" i="1" dirty="0" smtClean="0">
              <a:solidFill>
                <a:srgbClr val="FF0000"/>
              </a:solidFill>
            </a:rPr>
            <a:t>Espacios de participación ciudadana</a:t>
          </a:r>
          <a:endParaRPr lang="es-ES" sz="1100" b="1" i="1" dirty="0">
            <a:solidFill>
              <a:srgbClr val="FF0000"/>
            </a:solidFill>
          </a:endParaRPr>
        </a:p>
      </dgm:t>
    </dgm:pt>
    <dgm:pt modelId="{B69CB746-AC6D-4F50-86BC-9BA78EC5F969}" type="parTrans" cxnId="{BA45BA3A-E35E-4148-A4BC-7C3662B834EE}">
      <dgm:prSet/>
      <dgm:spPr/>
      <dgm:t>
        <a:bodyPr/>
        <a:lstStyle/>
        <a:p>
          <a:endParaRPr lang="es-ES" sz="1800" b="1" i="1">
            <a:solidFill>
              <a:schemeClr val="bg2">
                <a:lumMod val="10000"/>
              </a:schemeClr>
            </a:solidFill>
          </a:endParaRPr>
        </a:p>
      </dgm:t>
    </dgm:pt>
    <dgm:pt modelId="{E3FD7939-A371-4960-966F-13DF732A536C}" type="sibTrans" cxnId="{BA45BA3A-E35E-4148-A4BC-7C3662B834EE}">
      <dgm:prSet/>
      <dgm:spPr/>
      <dgm:t>
        <a:bodyPr/>
        <a:lstStyle/>
        <a:p>
          <a:endParaRPr lang="es-ES" sz="1800" b="1" i="1">
            <a:solidFill>
              <a:schemeClr val="bg2">
                <a:lumMod val="10000"/>
              </a:schemeClr>
            </a:solidFill>
          </a:endParaRPr>
        </a:p>
      </dgm:t>
    </dgm:pt>
    <dgm:pt modelId="{1CC0FE07-6503-4DB0-BCBC-86EE798B308B}">
      <dgm:prSet custT="1"/>
      <dgm:spPr/>
      <dgm:t>
        <a:bodyPr/>
        <a:lstStyle/>
        <a:p>
          <a:pPr rtl="0"/>
          <a:r>
            <a:rPr lang="es-ES" sz="1100" b="1" i="1" dirty="0" smtClean="0">
              <a:solidFill>
                <a:srgbClr val="FF0000"/>
              </a:solidFill>
            </a:rPr>
            <a:t>Evaluación</a:t>
          </a:r>
          <a:endParaRPr lang="es-ES" sz="1100" b="1" i="1" dirty="0">
            <a:solidFill>
              <a:srgbClr val="FF0000"/>
            </a:solidFill>
          </a:endParaRPr>
        </a:p>
      </dgm:t>
    </dgm:pt>
    <dgm:pt modelId="{BBF484EC-F81D-4B6D-A4C4-99DC7BC56E30}" type="parTrans" cxnId="{0BA9D682-25A9-4540-89D6-92D125F2E67C}">
      <dgm:prSet/>
      <dgm:spPr/>
      <dgm:t>
        <a:bodyPr/>
        <a:lstStyle/>
        <a:p>
          <a:endParaRPr lang="es-ES" sz="1800" b="1" i="1">
            <a:solidFill>
              <a:schemeClr val="bg2">
                <a:lumMod val="10000"/>
              </a:schemeClr>
            </a:solidFill>
          </a:endParaRPr>
        </a:p>
      </dgm:t>
    </dgm:pt>
    <dgm:pt modelId="{68C23B36-094B-4D14-920F-9C7450C3C119}" type="sibTrans" cxnId="{0BA9D682-25A9-4540-89D6-92D125F2E67C}">
      <dgm:prSet/>
      <dgm:spPr/>
      <dgm:t>
        <a:bodyPr/>
        <a:lstStyle/>
        <a:p>
          <a:endParaRPr lang="es-ES" sz="1800" b="1" i="1">
            <a:solidFill>
              <a:schemeClr val="bg2">
                <a:lumMod val="10000"/>
              </a:schemeClr>
            </a:solidFill>
          </a:endParaRPr>
        </a:p>
      </dgm:t>
    </dgm:pt>
    <dgm:pt modelId="{26ABF33F-FBCC-4169-BC6B-F4EBD36EF9DE}">
      <dgm:prSet custT="1"/>
      <dgm:spPr/>
      <dgm:t>
        <a:bodyPr/>
        <a:lstStyle/>
        <a:p>
          <a:pPr rtl="0"/>
          <a:r>
            <a:rPr lang="es-ES" sz="1100" b="1" i="1" dirty="0" smtClean="0">
              <a:solidFill>
                <a:srgbClr val="FF0000"/>
              </a:solidFill>
            </a:rPr>
            <a:t>Comunicación, transparencia, Rendición de cuentas</a:t>
          </a:r>
          <a:endParaRPr lang="es-ES" sz="1100" b="1" i="1" dirty="0">
            <a:solidFill>
              <a:srgbClr val="FF0000"/>
            </a:solidFill>
          </a:endParaRPr>
        </a:p>
      </dgm:t>
    </dgm:pt>
    <dgm:pt modelId="{7AF8C95F-38B8-45D6-AACD-DB1E69B4A641}" type="parTrans" cxnId="{CC3B4F57-2DE5-4C4D-B877-C01F604A8C7C}">
      <dgm:prSet/>
      <dgm:spPr/>
      <dgm:t>
        <a:bodyPr/>
        <a:lstStyle/>
        <a:p>
          <a:endParaRPr lang="es-ES" sz="1800" b="1" i="1">
            <a:solidFill>
              <a:schemeClr val="bg2">
                <a:lumMod val="10000"/>
              </a:schemeClr>
            </a:solidFill>
          </a:endParaRPr>
        </a:p>
      </dgm:t>
    </dgm:pt>
    <dgm:pt modelId="{82B2997A-A4ED-42DB-A6EA-9F07068BFA47}" type="sibTrans" cxnId="{CC3B4F57-2DE5-4C4D-B877-C01F604A8C7C}">
      <dgm:prSet/>
      <dgm:spPr/>
      <dgm:t>
        <a:bodyPr/>
        <a:lstStyle/>
        <a:p>
          <a:endParaRPr lang="es-ES" sz="1800" b="1" i="1">
            <a:solidFill>
              <a:schemeClr val="bg2">
                <a:lumMod val="10000"/>
              </a:schemeClr>
            </a:solidFill>
          </a:endParaRPr>
        </a:p>
      </dgm:t>
    </dgm:pt>
    <dgm:pt modelId="{406D5EAB-28EE-48EA-921E-C2A1ACF9FEEB}">
      <dgm:prSet custT="1"/>
      <dgm:spPr/>
      <dgm:t>
        <a:bodyPr/>
        <a:lstStyle/>
        <a:p>
          <a:pPr rtl="0"/>
          <a:r>
            <a:rPr lang="es-ES" sz="1100" b="1" i="1" dirty="0" smtClean="0">
              <a:solidFill>
                <a:srgbClr val="FF0000"/>
              </a:solidFill>
            </a:rPr>
            <a:t> Aprendizaje y capitalización</a:t>
          </a:r>
          <a:endParaRPr lang="es-ES" sz="1100" b="1" i="1" dirty="0">
            <a:solidFill>
              <a:srgbClr val="FF0000"/>
            </a:solidFill>
          </a:endParaRPr>
        </a:p>
      </dgm:t>
    </dgm:pt>
    <dgm:pt modelId="{8F2ACF27-E24B-4E55-B9A7-03DC30CDA771}" type="parTrans" cxnId="{89EC6FA0-2579-4348-9DA9-07B3682F23F8}">
      <dgm:prSet/>
      <dgm:spPr/>
      <dgm:t>
        <a:bodyPr/>
        <a:lstStyle/>
        <a:p>
          <a:endParaRPr lang="es-ES" sz="1800" b="1" i="1">
            <a:solidFill>
              <a:schemeClr val="bg2">
                <a:lumMod val="10000"/>
              </a:schemeClr>
            </a:solidFill>
          </a:endParaRPr>
        </a:p>
      </dgm:t>
    </dgm:pt>
    <dgm:pt modelId="{CD364306-D948-4F8E-8621-C0375434525D}" type="sibTrans" cxnId="{89EC6FA0-2579-4348-9DA9-07B3682F23F8}">
      <dgm:prSet/>
      <dgm:spPr/>
      <dgm:t>
        <a:bodyPr/>
        <a:lstStyle/>
        <a:p>
          <a:endParaRPr lang="es-ES" sz="1800" b="1" i="1">
            <a:solidFill>
              <a:schemeClr val="bg2">
                <a:lumMod val="10000"/>
              </a:schemeClr>
            </a:solidFill>
          </a:endParaRPr>
        </a:p>
      </dgm:t>
    </dgm:pt>
    <dgm:pt modelId="{065EA4F8-5DE3-4E15-AD26-F9AA4FB14A58}">
      <dgm:prSet custT="1"/>
      <dgm:spPr/>
      <dgm:t>
        <a:bodyPr/>
        <a:lstStyle/>
        <a:p>
          <a:pPr rtl="0"/>
          <a:r>
            <a:rPr lang="es-ES" sz="1100" b="1" i="1" dirty="0" smtClean="0"/>
            <a:t>Espacios de coordinación interministerial</a:t>
          </a:r>
          <a:endParaRPr lang="es-ES" sz="1100" b="1" i="1" dirty="0"/>
        </a:p>
      </dgm:t>
    </dgm:pt>
    <dgm:pt modelId="{20BF6F54-C120-4AF4-93BB-7428AA9AEC87}" type="parTrans" cxnId="{879B9EB6-51C2-4DC4-BBCF-50B9030BDDFE}">
      <dgm:prSet/>
      <dgm:spPr/>
      <dgm:t>
        <a:bodyPr/>
        <a:lstStyle/>
        <a:p>
          <a:endParaRPr lang="es-ES" sz="1800"/>
        </a:p>
      </dgm:t>
    </dgm:pt>
    <dgm:pt modelId="{EEBBD7BB-BB76-421B-8CA0-684C0906E5E1}" type="sibTrans" cxnId="{879B9EB6-51C2-4DC4-BBCF-50B9030BDDFE}">
      <dgm:prSet/>
      <dgm:spPr/>
      <dgm:t>
        <a:bodyPr/>
        <a:lstStyle/>
        <a:p>
          <a:endParaRPr lang="es-ES" sz="1800"/>
        </a:p>
      </dgm:t>
    </dgm:pt>
    <dgm:pt modelId="{CB6D2946-F762-4690-9CD1-09F1B910BF1E}" type="pres">
      <dgm:prSet presAssocID="{97AECAB9-C7EA-4117-9DFD-7E45BE624DAB}" presName="cycle" presStyleCnt="0">
        <dgm:presLayoutVars>
          <dgm:dir/>
          <dgm:resizeHandles val="exact"/>
        </dgm:presLayoutVars>
      </dgm:prSet>
      <dgm:spPr/>
      <dgm:t>
        <a:bodyPr/>
        <a:lstStyle/>
        <a:p>
          <a:endParaRPr lang="es-ES"/>
        </a:p>
      </dgm:t>
    </dgm:pt>
    <dgm:pt modelId="{39A01768-A346-4E5C-9CC7-15CAE7F36217}" type="pres">
      <dgm:prSet presAssocID="{478E4859-9DF1-49CF-99B4-5A3D3460C7BD}" presName="dummy" presStyleCnt="0"/>
      <dgm:spPr/>
      <dgm:t>
        <a:bodyPr/>
        <a:lstStyle/>
        <a:p>
          <a:endParaRPr lang="es-ES"/>
        </a:p>
      </dgm:t>
    </dgm:pt>
    <dgm:pt modelId="{A2B545AF-905E-486C-9AB6-98D0D5727D60}" type="pres">
      <dgm:prSet presAssocID="{478E4859-9DF1-49CF-99B4-5A3D3460C7BD}" presName="node" presStyleLbl="revTx" presStyleIdx="0" presStyleCnt="7">
        <dgm:presLayoutVars>
          <dgm:bulletEnabled val="1"/>
        </dgm:presLayoutVars>
      </dgm:prSet>
      <dgm:spPr/>
      <dgm:t>
        <a:bodyPr/>
        <a:lstStyle/>
        <a:p>
          <a:endParaRPr lang="es-ES"/>
        </a:p>
      </dgm:t>
    </dgm:pt>
    <dgm:pt modelId="{66A544BD-5C8E-4812-937D-2622B36A7BCF}" type="pres">
      <dgm:prSet presAssocID="{9C381CDC-C046-47E9-A6E2-65AF3CE761E7}" presName="sibTrans" presStyleLbl="node1" presStyleIdx="0" presStyleCnt="7"/>
      <dgm:spPr/>
      <dgm:t>
        <a:bodyPr/>
        <a:lstStyle/>
        <a:p>
          <a:endParaRPr lang="es-ES"/>
        </a:p>
      </dgm:t>
    </dgm:pt>
    <dgm:pt modelId="{71922201-34AE-49C3-A264-27E7A75BF6BE}" type="pres">
      <dgm:prSet presAssocID="{065EA4F8-5DE3-4E15-AD26-F9AA4FB14A58}" presName="dummy" presStyleCnt="0"/>
      <dgm:spPr/>
    </dgm:pt>
    <dgm:pt modelId="{9DC7EBEB-2D38-4C29-939F-2EEAE54AC73F}" type="pres">
      <dgm:prSet presAssocID="{065EA4F8-5DE3-4E15-AD26-F9AA4FB14A58}" presName="node" presStyleLbl="revTx" presStyleIdx="1" presStyleCnt="7">
        <dgm:presLayoutVars>
          <dgm:bulletEnabled val="1"/>
        </dgm:presLayoutVars>
      </dgm:prSet>
      <dgm:spPr/>
      <dgm:t>
        <a:bodyPr/>
        <a:lstStyle/>
        <a:p>
          <a:endParaRPr lang="es-ES"/>
        </a:p>
      </dgm:t>
    </dgm:pt>
    <dgm:pt modelId="{F20C8B47-BBA9-4C0F-97F8-07AD2B68D9AC}" type="pres">
      <dgm:prSet presAssocID="{EEBBD7BB-BB76-421B-8CA0-684C0906E5E1}" presName="sibTrans" presStyleLbl="node1" presStyleIdx="1" presStyleCnt="7"/>
      <dgm:spPr/>
      <dgm:t>
        <a:bodyPr/>
        <a:lstStyle/>
        <a:p>
          <a:endParaRPr lang="es-ES"/>
        </a:p>
      </dgm:t>
    </dgm:pt>
    <dgm:pt modelId="{A18E590C-09FB-4C04-878C-6BE75E7E1682}" type="pres">
      <dgm:prSet presAssocID="{7C502AE6-A0C8-4D88-B26A-79C68A508925}" presName="dummy" presStyleCnt="0"/>
      <dgm:spPr/>
      <dgm:t>
        <a:bodyPr/>
        <a:lstStyle/>
        <a:p>
          <a:endParaRPr lang="es-ES"/>
        </a:p>
      </dgm:t>
    </dgm:pt>
    <dgm:pt modelId="{50A89CB3-3C38-4134-8A13-8334D599D4AA}" type="pres">
      <dgm:prSet presAssocID="{7C502AE6-A0C8-4D88-B26A-79C68A508925}" presName="node" presStyleLbl="revTx" presStyleIdx="2" presStyleCnt="7">
        <dgm:presLayoutVars>
          <dgm:bulletEnabled val="1"/>
        </dgm:presLayoutVars>
      </dgm:prSet>
      <dgm:spPr/>
      <dgm:t>
        <a:bodyPr/>
        <a:lstStyle/>
        <a:p>
          <a:endParaRPr lang="es-ES"/>
        </a:p>
      </dgm:t>
    </dgm:pt>
    <dgm:pt modelId="{0CC7C773-C3B8-4CC6-82B5-F9B0640C4519}" type="pres">
      <dgm:prSet presAssocID="{0D765555-AAC4-4B86-89C3-8D73D09FDF37}" presName="sibTrans" presStyleLbl="node1" presStyleIdx="2" presStyleCnt="7"/>
      <dgm:spPr/>
      <dgm:t>
        <a:bodyPr/>
        <a:lstStyle/>
        <a:p>
          <a:endParaRPr lang="es-ES"/>
        </a:p>
      </dgm:t>
    </dgm:pt>
    <dgm:pt modelId="{2EF96832-025E-4B8A-9583-E91F3C16A25C}" type="pres">
      <dgm:prSet presAssocID="{18E5D82F-BA05-4092-9ADA-8924BEB807CA}" presName="dummy" presStyleCnt="0"/>
      <dgm:spPr/>
      <dgm:t>
        <a:bodyPr/>
        <a:lstStyle/>
        <a:p>
          <a:endParaRPr lang="es-ES"/>
        </a:p>
      </dgm:t>
    </dgm:pt>
    <dgm:pt modelId="{0DAEE681-B60A-409E-93FA-0C7B2DF11F57}" type="pres">
      <dgm:prSet presAssocID="{18E5D82F-BA05-4092-9ADA-8924BEB807CA}" presName="node" presStyleLbl="revTx" presStyleIdx="3" presStyleCnt="7">
        <dgm:presLayoutVars>
          <dgm:bulletEnabled val="1"/>
        </dgm:presLayoutVars>
      </dgm:prSet>
      <dgm:spPr/>
      <dgm:t>
        <a:bodyPr/>
        <a:lstStyle/>
        <a:p>
          <a:endParaRPr lang="es-ES"/>
        </a:p>
      </dgm:t>
    </dgm:pt>
    <dgm:pt modelId="{550C6570-3EF6-4044-8F1A-FAEE1E7C93A1}" type="pres">
      <dgm:prSet presAssocID="{E3FD7939-A371-4960-966F-13DF732A536C}" presName="sibTrans" presStyleLbl="node1" presStyleIdx="3" presStyleCnt="7"/>
      <dgm:spPr/>
      <dgm:t>
        <a:bodyPr/>
        <a:lstStyle/>
        <a:p>
          <a:endParaRPr lang="es-ES"/>
        </a:p>
      </dgm:t>
    </dgm:pt>
    <dgm:pt modelId="{09453BAD-C8E4-49DB-ADDF-3CC1FB3C5E10}" type="pres">
      <dgm:prSet presAssocID="{1CC0FE07-6503-4DB0-BCBC-86EE798B308B}" presName="dummy" presStyleCnt="0"/>
      <dgm:spPr/>
      <dgm:t>
        <a:bodyPr/>
        <a:lstStyle/>
        <a:p>
          <a:endParaRPr lang="es-ES"/>
        </a:p>
      </dgm:t>
    </dgm:pt>
    <dgm:pt modelId="{F7617A2A-D8B8-4F25-9CC2-B41EC561214B}" type="pres">
      <dgm:prSet presAssocID="{1CC0FE07-6503-4DB0-BCBC-86EE798B308B}" presName="node" presStyleLbl="revTx" presStyleIdx="4" presStyleCnt="7">
        <dgm:presLayoutVars>
          <dgm:bulletEnabled val="1"/>
        </dgm:presLayoutVars>
      </dgm:prSet>
      <dgm:spPr/>
      <dgm:t>
        <a:bodyPr/>
        <a:lstStyle/>
        <a:p>
          <a:endParaRPr lang="es-ES"/>
        </a:p>
      </dgm:t>
    </dgm:pt>
    <dgm:pt modelId="{12FF0F0B-3817-45A5-B1F0-F88F43D54DD5}" type="pres">
      <dgm:prSet presAssocID="{68C23B36-094B-4D14-920F-9C7450C3C119}" presName="sibTrans" presStyleLbl="node1" presStyleIdx="4" presStyleCnt="7"/>
      <dgm:spPr/>
      <dgm:t>
        <a:bodyPr/>
        <a:lstStyle/>
        <a:p>
          <a:endParaRPr lang="es-ES"/>
        </a:p>
      </dgm:t>
    </dgm:pt>
    <dgm:pt modelId="{F0DE9AA4-468F-4862-B79E-BEAD58190AD7}" type="pres">
      <dgm:prSet presAssocID="{26ABF33F-FBCC-4169-BC6B-F4EBD36EF9DE}" presName="dummy" presStyleCnt="0"/>
      <dgm:spPr/>
      <dgm:t>
        <a:bodyPr/>
        <a:lstStyle/>
        <a:p>
          <a:endParaRPr lang="es-ES"/>
        </a:p>
      </dgm:t>
    </dgm:pt>
    <dgm:pt modelId="{3E6D4D09-B5B3-488C-9CCD-6148514526C4}" type="pres">
      <dgm:prSet presAssocID="{26ABF33F-FBCC-4169-BC6B-F4EBD36EF9DE}" presName="node" presStyleLbl="revTx" presStyleIdx="5" presStyleCnt="7" custScaleX="124386">
        <dgm:presLayoutVars>
          <dgm:bulletEnabled val="1"/>
        </dgm:presLayoutVars>
      </dgm:prSet>
      <dgm:spPr/>
      <dgm:t>
        <a:bodyPr/>
        <a:lstStyle/>
        <a:p>
          <a:endParaRPr lang="es-ES"/>
        </a:p>
      </dgm:t>
    </dgm:pt>
    <dgm:pt modelId="{752E487F-40FF-49B8-B228-ACA65DB4D4C1}" type="pres">
      <dgm:prSet presAssocID="{82B2997A-A4ED-42DB-A6EA-9F07068BFA47}" presName="sibTrans" presStyleLbl="node1" presStyleIdx="5" presStyleCnt="7"/>
      <dgm:spPr/>
      <dgm:t>
        <a:bodyPr/>
        <a:lstStyle/>
        <a:p>
          <a:endParaRPr lang="es-ES"/>
        </a:p>
      </dgm:t>
    </dgm:pt>
    <dgm:pt modelId="{5BBA00D9-0A8E-4F24-8C8E-32D59CC4AC13}" type="pres">
      <dgm:prSet presAssocID="{406D5EAB-28EE-48EA-921E-C2A1ACF9FEEB}" presName="dummy" presStyleCnt="0"/>
      <dgm:spPr/>
      <dgm:t>
        <a:bodyPr/>
        <a:lstStyle/>
        <a:p>
          <a:endParaRPr lang="es-ES"/>
        </a:p>
      </dgm:t>
    </dgm:pt>
    <dgm:pt modelId="{2365D2D5-82D5-4A69-A1B1-380FAFE0B372}" type="pres">
      <dgm:prSet presAssocID="{406D5EAB-28EE-48EA-921E-C2A1ACF9FEEB}" presName="node" presStyleLbl="revTx" presStyleIdx="6" presStyleCnt="7">
        <dgm:presLayoutVars>
          <dgm:bulletEnabled val="1"/>
        </dgm:presLayoutVars>
      </dgm:prSet>
      <dgm:spPr/>
      <dgm:t>
        <a:bodyPr/>
        <a:lstStyle/>
        <a:p>
          <a:endParaRPr lang="es-ES"/>
        </a:p>
      </dgm:t>
    </dgm:pt>
    <dgm:pt modelId="{3CAD42AE-5036-45F2-946C-F77FFFC8A3D6}" type="pres">
      <dgm:prSet presAssocID="{CD364306-D948-4F8E-8621-C0375434525D}" presName="sibTrans" presStyleLbl="node1" presStyleIdx="6" presStyleCnt="7"/>
      <dgm:spPr/>
      <dgm:t>
        <a:bodyPr/>
        <a:lstStyle/>
        <a:p>
          <a:endParaRPr lang="es-ES"/>
        </a:p>
      </dgm:t>
    </dgm:pt>
  </dgm:ptLst>
  <dgm:cxnLst>
    <dgm:cxn modelId="{89EC6FA0-2579-4348-9DA9-07B3682F23F8}" srcId="{97AECAB9-C7EA-4117-9DFD-7E45BE624DAB}" destId="{406D5EAB-28EE-48EA-921E-C2A1ACF9FEEB}" srcOrd="6" destOrd="0" parTransId="{8F2ACF27-E24B-4E55-B9A7-03DC30CDA771}" sibTransId="{CD364306-D948-4F8E-8621-C0375434525D}"/>
    <dgm:cxn modelId="{017B017A-84B2-488B-A8B5-0BE9632D1730}" type="presOf" srcId="{406D5EAB-28EE-48EA-921E-C2A1ACF9FEEB}" destId="{2365D2D5-82D5-4A69-A1B1-380FAFE0B372}" srcOrd="0" destOrd="0" presId="urn:microsoft.com/office/officeart/2005/8/layout/cycle1"/>
    <dgm:cxn modelId="{D3EE97B4-7684-44CE-A331-36DA30EA31C5}" type="presOf" srcId="{68C23B36-094B-4D14-920F-9C7450C3C119}" destId="{12FF0F0B-3817-45A5-B1F0-F88F43D54DD5}" srcOrd="0" destOrd="0" presId="urn:microsoft.com/office/officeart/2005/8/layout/cycle1"/>
    <dgm:cxn modelId="{CF32111F-B2AF-40D6-85CA-1F34581113D3}" type="presOf" srcId="{82B2997A-A4ED-42DB-A6EA-9F07068BFA47}" destId="{752E487F-40FF-49B8-B228-ACA65DB4D4C1}" srcOrd="0" destOrd="0" presId="urn:microsoft.com/office/officeart/2005/8/layout/cycle1"/>
    <dgm:cxn modelId="{257BB34F-F612-45AA-A40C-888E1E0A2F5E}" type="presOf" srcId="{CD364306-D948-4F8E-8621-C0375434525D}" destId="{3CAD42AE-5036-45F2-946C-F77FFFC8A3D6}" srcOrd="0" destOrd="0" presId="urn:microsoft.com/office/officeart/2005/8/layout/cycle1"/>
    <dgm:cxn modelId="{0000308F-51EA-4455-A809-E8349481193B}" type="presOf" srcId="{26ABF33F-FBCC-4169-BC6B-F4EBD36EF9DE}" destId="{3E6D4D09-B5B3-488C-9CCD-6148514526C4}" srcOrd="0" destOrd="0" presId="urn:microsoft.com/office/officeart/2005/8/layout/cycle1"/>
    <dgm:cxn modelId="{18ED5E7C-4C4B-401D-BD36-DD94833ADFD6}" type="presOf" srcId="{065EA4F8-5DE3-4E15-AD26-F9AA4FB14A58}" destId="{9DC7EBEB-2D38-4C29-939F-2EEAE54AC73F}" srcOrd="0" destOrd="0" presId="urn:microsoft.com/office/officeart/2005/8/layout/cycle1"/>
    <dgm:cxn modelId="{C2CF59B3-8167-48D7-AEFD-B4D639421FFE}" type="presOf" srcId="{0D765555-AAC4-4B86-89C3-8D73D09FDF37}" destId="{0CC7C773-C3B8-4CC6-82B5-F9B0640C4519}" srcOrd="0" destOrd="0" presId="urn:microsoft.com/office/officeart/2005/8/layout/cycle1"/>
    <dgm:cxn modelId="{879B9EB6-51C2-4DC4-BBCF-50B9030BDDFE}" srcId="{97AECAB9-C7EA-4117-9DFD-7E45BE624DAB}" destId="{065EA4F8-5DE3-4E15-AD26-F9AA4FB14A58}" srcOrd="1" destOrd="0" parTransId="{20BF6F54-C120-4AF4-93BB-7428AA9AEC87}" sibTransId="{EEBBD7BB-BB76-421B-8CA0-684C0906E5E1}"/>
    <dgm:cxn modelId="{73F53AC1-A0A2-430A-AAA1-E123EA1888DF}" type="presOf" srcId="{97AECAB9-C7EA-4117-9DFD-7E45BE624DAB}" destId="{CB6D2946-F762-4690-9CD1-09F1B910BF1E}" srcOrd="0" destOrd="0" presId="urn:microsoft.com/office/officeart/2005/8/layout/cycle1"/>
    <dgm:cxn modelId="{5B68FF0E-C026-43AD-9921-7BDF2FD54A01}" type="presOf" srcId="{478E4859-9DF1-49CF-99B4-5A3D3460C7BD}" destId="{A2B545AF-905E-486C-9AB6-98D0D5727D60}" srcOrd="0" destOrd="0" presId="urn:microsoft.com/office/officeart/2005/8/layout/cycle1"/>
    <dgm:cxn modelId="{490BB05C-1929-4AB4-A39F-39D5A8277028}" srcId="{97AECAB9-C7EA-4117-9DFD-7E45BE624DAB}" destId="{478E4859-9DF1-49CF-99B4-5A3D3460C7BD}" srcOrd="0" destOrd="0" parTransId="{3629B9C1-C37F-4E6F-8338-E3E95462175B}" sibTransId="{9C381CDC-C046-47E9-A6E2-65AF3CE761E7}"/>
    <dgm:cxn modelId="{89291C95-C3AD-4595-B615-E0D93262A0A1}" type="presOf" srcId="{E3FD7939-A371-4960-966F-13DF732A536C}" destId="{550C6570-3EF6-4044-8F1A-FAEE1E7C93A1}" srcOrd="0" destOrd="0" presId="urn:microsoft.com/office/officeart/2005/8/layout/cycle1"/>
    <dgm:cxn modelId="{BA45BA3A-E35E-4148-A4BC-7C3662B834EE}" srcId="{97AECAB9-C7EA-4117-9DFD-7E45BE624DAB}" destId="{18E5D82F-BA05-4092-9ADA-8924BEB807CA}" srcOrd="3" destOrd="0" parTransId="{B69CB746-AC6D-4F50-86BC-9BA78EC5F969}" sibTransId="{E3FD7939-A371-4960-966F-13DF732A536C}"/>
    <dgm:cxn modelId="{9321B089-1A6B-4AC4-B942-804293648818}" srcId="{97AECAB9-C7EA-4117-9DFD-7E45BE624DAB}" destId="{7C502AE6-A0C8-4D88-B26A-79C68A508925}" srcOrd="2" destOrd="0" parTransId="{8AD87705-8E2F-488B-9C8B-1E2A6DC99B4D}" sibTransId="{0D765555-AAC4-4B86-89C3-8D73D09FDF37}"/>
    <dgm:cxn modelId="{0BA9D682-25A9-4540-89D6-92D125F2E67C}" srcId="{97AECAB9-C7EA-4117-9DFD-7E45BE624DAB}" destId="{1CC0FE07-6503-4DB0-BCBC-86EE798B308B}" srcOrd="4" destOrd="0" parTransId="{BBF484EC-F81D-4B6D-A4C4-99DC7BC56E30}" sibTransId="{68C23B36-094B-4D14-920F-9C7450C3C119}"/>
    <dgm:cxn modelId="{D8CFBAE7-92DD-48FC-A26E-91B07EC7258D}" type="presOf" srcId="{9C381CDC-C046-47E9-A6E2-65AF3CE761E7}" destId="{66A544BD-5C8E-4812-937D-2622B36A7BCF}" srcOrd="0" destOrd="0" presId="urn:microsoft.com/office/officeart/2005/8/layout/cycle1"/>
    <dgm:cxn modelId="{46E5A2DB-D27B-4A29-A7EE-08729AE4EB89}" type="presOf" srcId="{EEBBD7BB-BB76-421B-8CA0-684C0906E5E1}" destId="{F20C8B47-BBA9-4C0F-97F8-07AD2B68D9AC}" srcOrd="0" destOrd="0" presId="urn:microsoft.com/office/officeart/2005/8/layout/cycle1"/>
    <dgm:cxn modelId="{276B40B2-E2DD-4343-A566-1B387DDA4670}" type="presOf" srcId="{1CC0FE07-6503-4DB0-BCBC-86EE798B308B}" destId="{F7617A2A-D8B8-4F25-9CC2-B41EC561214B}" srcOrd="0" destOrd="0" presId="urn:microsoft.com/office/officeart/2005/8/layout/cycle1"/>
    <dgm:cxn modelId="{CC3B4F57-2DE5-4C4D-B877-C01F604A8C7C}" srcId="{97AECAB9-C7EA-4117-9DFD-7E45BE624DAB}" destId="{26ABF33F-FBCC-4169-BC6B-F4EBD36EF9DE}" srcOrd="5" destOrd="0" parTransId="{7AF8C95F-38B8-45D6-AACD-DB1E69B4A641}" sibTransId="{82B2997A-A4ED-42DB-A6EA-9F07068BFA47}"/>
    <dgm:cxn modelId="{2F05C3E3-2A4E-4551-964F-DB6D4AADDE64}" type="presOf" srcId="{7C502AE6-A0C8-4D88-B26A-79C68A508925}" destId="{50A89CB3-3C38-4134-8A13-8334D599D4AA}" srcOrd="0" destOrd="0" presId="urn:microsoft.com/office/officeart/2005/8/layout/cycle1"/>
    <dgm:cxn modelId="{0F399236-E797-4B03-9B90-85462B2A56CD}" type="presOf" srcId="{18E5D82F-BA05-4092-9ADA-8924BEB807CA}" destId="{0DAEE681-B60A-409E-93FA-0C7B2DF11F57}" srcOrd="0" destOrd="0" presId="urn:microsoft.com/office/officeart/2005/8/layout/cycle1"/>
    <dgm:cxn modelId="{37C0D50F-8DC2-40AD-B236-44E1C6C0BC32}" type="presParOf" srcId="{CB6D2946-F762-4690-9CD1-09F1B910BF1E}" destId="{39A01768-A346-4E5C-9CC7-15CAE7F36217}" srcOrd="0" destOrd="0" presId="urn:microsoft.com/office/officeart/2005/8/layout/cycle1"/>
    <dgm:cxn modelId="{D695885F-7C4A-4CB9-8678-8A67892B9916}" type="presParOf" srcId="{CB6D2946-F762-4690-9CD1-09F1B910BF1E}" destId="{A2B545AF-905E-486C-9AB6-98D0D5727D60}" srcOrd="1" destOrd="0" presId="urn:microsoft.com/office/officeart/2005/8/layout/cycle1"/>
    <dgm:cxn modelId="{1D0E9755-D8E2-454B-861A-D8E3CAF022FE}" type="presParOf" srcId="{CB6D2946-F762-4690-9CD1-09F1B910BF1E}" destId="{66A544BD-5C8E-4812-937D-2622B36A7BCF}" srcOrd="2" destOrd="0" presId="urn:microsoft.com/office/officeart/2005/8/layout/cycle1"/>
    <dgm:cxn modelId="{79A61486-283F-4B09-A7AB-41D0B8D7CFD2}" type="presParOf" srcId="{CB6D2946-F762-4690-9CD1-09F1B910BF1E}" destId="{71922201-34AE-49C3-A264-27E7A75BF6BE}" srcOrd="3" destOrd="0" presId="urn:microsoft.com/office/officeart/2005/8/layout/cycle1"/>
    <dgm:cxn modelId="{F2A5B71A-FF7E-46F4-9459-EA182946B924}" type="presParOf" srcId="{CB6D2946-F762-4690-9CD1-09F1B910BF1E}" destId="{9DC7EBEB-2D38-4C29-939F-2EEAE54AC73F}" srcOrd="4" destOrd="0" presId="urn:microsoft.com/office/officeart/2005/8/layout/cycle1"/>
    <dgm:cxn modelId="{3633B833-33D5-4999-B647-7665C2BDF818}" type="presParOf" srcId="{CB6D2946-F762-4690-9CD1-09F1B910BF1E}" destId="{F20C8B47-BBA9-4C0F-97F8-07AD2B68D9AC}" srcOrd="5" destOrd="0" presId="urn:microsoft.com/office/officeart/2005/8/layout/cycle1"/>
    <dgm:cxn modelId="{397B3B07-5BA3-4AF9-8BA8-9A56FD1A3583}" type="presParOf" srcId="{CB6D2946-F762-4690-9CD1-09F1B910BF1E}" destId="{A18E590C-09FB-4C04-878C-6BE75E7E1682}" srcOrd="6" destOrd="0" presId="urn:microsoft.com/office/officeart/2005/8/layout/cycle1"/>
    <dgm:cxn modelId="{4A911A77-EFD1-43E4-BF44-679402B1E811}" type="presParOf" srcId="{CB6D2946-F762-4690-9CD1-09F1B910BF1E}" destId="{50A89CB3-3C38-4134-8A13-8334D599D4AA}" srcOrd="7" destOrd="0" presId="urn:microsoft.com/office/officeart/2005/8/layout/cycle1"/>
    <dgm:cxn modelId="{F7DD964F-41AB-4925-A7DF-803B9D4F2EC6}" type="presParOf" srcId="{CB6D2946-F762-4690-9CD1-09F1B910BF1E}" destId="{0CC7C773-C3B8-4CC6-82B5-F9B0640C4519}" srcOrd="8" destOrd="0" presId="urn:microsoft.com/office/officeart/2005/8/layout/cycle1"/>
    <dgm:cxn modelId="{9E3861C0-873A-485A-9A6B-39428405BA2D}" type="presParOf" srcId="{CB6D2946-F762-4690-9CD1-09F1B910BF1E}" destId="{2EF96832-025E-4B8A-9583-E91F3C16A25C}" srcOrd="9" destOrd="0" presId="urn:microsoft.com/office/officeart/2005/8/layout/cycle1"/>
    <dgm:cxn modelId="{C8CE3662-895E-44A2-BBF3-32C7705F63DB}" type="presParOf" srcId="{CB6D2946-F762-4690-9CD1-09F1B910BF1E}" destId="{0DAEE681-B60A-409E-93FA-0C7B2DF11F57}" srcOrd="10" destOrd="0" presId="urn:microsoft.com/office/officeart/2005/8/layout/cycle1"/>
    <dgm:cxn modelId="{72451C6F-51C0-4A84-8523-B7A4C4295EBC}" type="presParOf" srcId="{CB6D2946-F762-4690-9CD1-09F1B910BF1E}" destId="{550C6570-3EF6-4044-8F1A-FAEE1E7C93A1}" srcOrd="11" destOrd="0" presId="urn:microsoft.com/office/officeart/2005/8/layout/cycle1"/>
    <dgm:cxn modelId="{025B41E4-A45E-4BC9-8440-59BA56FB1C5B}" type="presParOf" srcId="{CB6D2946-F762-4690-9CD1-09F1B910BF1E}" destId="{09453BAD-C8E4-49DB-ADDF-3CC1FB3C5E10}" srcOrd="12" destOrd="0" presId="urn:microsoft.com/office/officeart/2005/8/layout/cycle1"/>
    <dgm:cxn modelId="{DDA43ACD-AF2A-408A-A4DF-3ED25D773F43}" type="presParOf" srcId="{CB6D2946-F762-4690-9CD1-09F1B910BF1E}" destId="{F7617A2A-D8B8-4F25-9CC2-B41EC561214B}" srcOrd="13" destOrd="0" presId="urn:microsoft.com/office/officeart/2005/8/layout/cycle1"/>
    <dgm:cxn modelId="{3AD49A6E-B089-4FF3-A4A6-7129617A3424}" type="presParOf" srcId="{CB6D2946-F762-4690-9CD1-09F1B910BF1E}" destId="{12FF0F0B-3817-45A5-B1F0-F88F43D54DD5}" srcOrd="14" destOrd="0" presId="urn:microsoft.com/office/officeart/2005/8/layout/cycle1"/>
    <dgm:cxn modelId="{8D60B791-D043-43AC-A694-5EC7CE3C5BB9}" type="presParOf" srcId="{CB6D2946-F762-4690-9CD1-09F1B910BF1E}" destId="{F0DE9AA4-468F-4862-B79E-BEAD58190AD7}" srcOrd="15" destOrd="0" presId="urn:microsoft.com/office/officeart/2005/8/layout/cycle1"/>
    <dgm:cxn modelId="{F277B93C-0173-45F5-8346-BE7949A97ED8}" type="presParOf" srcId="{CB6D2946-F762-4690-9CD1-09F1B910BF1E}" destId="{3E6D4D09-B5B3-488C-9CCD-6148514526C4}" srcOrd="16" destOrd="0" presId="urn:microsoft.com/office/officeart/2005/8/layout/cycle1"/>
    <dgm:cxn modelId="{F2BF2D8A-8F0E-41B4-9604-FEC81A2AACDF}" type="presParOf" srcId="{CB6D2946-F762-4690-9CD1-09F1B910BF1E}" destId="{752E487F-40FF-49B8-B228-ACA65DB4D4C1}" srcOrd="17" destOrd="0" presId="urn:microsoft.com/office/officeart/2005/8/layout/cycle1"/>
    <dgm:cxn modelId="{E2424F23-119F-4B15-9922-B95877ADC784}" type="presParOf" srcId="{CB6D2946-F762-4690-9CD1-09F1B910BF1E}" destId="{5BBA00D9-0A8E-4F24-8C8E-32D59CC4AC13}" srcOrd="18" destOrd="0" presId="urn:microsoft.com/office/officeart/2005/8/layout/cycle1"/>
    <dgm:cxn modelId="{688FDD56-F829-44A9-A5BB-62AFE320C738}" type="presParOf" srcId="{CB6D2946-F762-4690-9CD1-09F1B910BF1E}" destId="{2365D2D5-82D5-4A69-A1B1-380FAFE0B372}" srcOrd="19" destOrd="0" presId="urn:microsoft.com/office/officeart/2005/8/layout/cycle1"/>
    <dgm:cxn modelId="{C696AE34-D8F2-4300-94F9-E67DCF1659C3}" type="presParOf" srcId="{CB6D2946-F762-4690-9CD1-09F1B910BF1E}" destId="{3CAD42AE-5036-45F2-946C-F77FFFC8A3D6}"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B8C50-FE8C-4CA4-86A4-9BB3DA604535}"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E652E0B1-4BD6-4FEA-A932-FCD08246193A}">
      <dgm:prSet/>
      <dgm:spPr/>
      <dgm:t>
        <a:bodyPr/>
        <a:lstStyle/>
        <a:p>
          <a:pPr rtl="0"/>
          <a:r>
            <a:rPr lang="es-SV" b="1" dirty="0" smtClean="0">
              <a:solidFill>
                <a:schemeClr val="tx1"/>
              </a:solidFill>
            </a:rPr>
            <a:t>TERRITORIALIZAR LA POLITICA PÚBLICA NOS LLEVAN A CONSIDERAR </a:t>
          </a:r>
          <a:endParaRPr lang="es-SV" dirty="0">
            <a:solidFill>
              <a:schemeClr val="tx1"/>
            </a:solidFill>
          </a:endParaRPr>
        </a:p>
      </dgm:t>
    </dgm:pt>
    <dgm:pt modelId="{21DCB210-0097-4369-8E62-97649015748E}" type="parTrans" cxnId="{15315C27-9296-43C2-AB63-5549E0612950}">
      <dgm:prSet/>
      <dgm:spPr/>
      <dgm:t>
        <a:bodyPr/>
        <a:lstStyle/>
        <a:p>
          <a:endParaRPr lang="es-ES"/>
        </a:p>
      </dgm:t>
    </dgm:pt>
    <dgm:pt modelId="{173326AA-6B8B-479C-AF61-39293AD025E5}" type="sibTrans" cxnId="{15315C27-9296-43C2-AB63-5549E0612950}">
      <dgm:prSet/>
      <dgm:spPr/>
      <dgm:t>
        <a:bodyPr/>
        <a:lstStyle/>
        <a:p>
          <a:endParaRPr lang="es-ES"/>
        </a:p>
      </dgm:t>
    </dgm:pt>
    <dgm:pt modelId="{7BE1A853-77B0-4C1A-8090-0EB51757AB00}" type="pres">
      <dgm:prSet presAssocID="{B3EB8C50-FE8C-4CA4-86A4-9BB3DA604535}" presName="diagram" presStyleCnt="0">
        <dgm:presLayoutVars>
          <dgm:dir/>
          <dgm:resizeHandles val="exact"/>
        </dgm:presLayoutVars>
      </dgm:prSet>
      <dgm:spPr/>
      <dgm:t>
        <a:bodyPr/>
        <a:lstStyle/>
        <a:p>
          <a:endParaRPr lang="es-ES"/>
        </a:p>
      </dgm:t>
    </dgm:pt>
    <dgm:pt modelId="{F997C761-A74E-4ADE-93C2-B380BF0020C6}" type="pres">
      <dgm:prSet presAssocID="{E652E0B1-4BD6-4FEA-A932-FCD08246193A}" presName="node" presStyleLbl="node1" presStyleIdx="0" presStyleCnt="1" custScaleX="81111" custScaleY="25370">
        <dgm:presLayoutVars>
          <dgm:bulletEnabled val="1"/>
        </dgm:presLayoutVars>
      </dgm:prSet>
      <dgm:spPr/>
      <dgm:t>
        <a:bodyPr/>
        <a:lstStyle/>
        <a:p>
          <a:endParaRPr lang="es-ES"/>
        </a:p>
      </dgm:t>
    </dgm:pt>
  </dgm:ptLst>
  <dgm:cxnLst>
    <dgm:cxn modelId="{C6B23359-0A02-470B-A509-77D7E33732D1}" type="presOf" srcId="{B3EB8C50-FE8C-4CA4-86A4-9BB3DA604535}" destId="{7BE1A853-77B0-4C1A-8090-0EB51757AB00}" srcOrd="0" destOrd="0" presId="urn:microsoft.com/office/officeart/2005/8/layout/default"/>
    <dgm:cxn modelId="{15315C27-9296-43C2-AB63-5549E0612950}" srcId="{B3EB8C50-FE8C-4CA4-86A4-9BB3DA604535}" destId="{E652E0B1-4BD6-4FEA-A932-FCD08246193A}" srcOrd="0" destOrd="0" parTransId="{21DCB210-0097-4369-8E62-97649015748E}" sibTransId="{173326AA-6B8B-479C-AF61-39293AD025E5}"/>
    <dgm:cxn modelId="{9461DB10-923A-421D-A68F-BBCF9B8C260E}" type="presOf" srcId="{E652E0B1-4BD6-4FEA-A932-FCD08246193A}" destId="{F997C761-A74E-4ADE-93C2-B380BF0020C6}" srcOrd="0" destOrd="0" presId="urn:microsoft.com/office/officeart/2005/8/layout/default"/>
    <dgm:cxn modelId="{33518ADD-BDB8-4B46-8674-2ECEE82670AA}" type="presParOf" srcId="{7BE1A853-77B0-4C1A-8090-0EB51757AB00}" destId="{F997C761-A74E-4ADE-93C2-B380BF0020C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797A93-26AA-4C34-8DEA-757DF7772DF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1DF996C1-5C2F-492A-84AF-E8B11003EE03}">
      <dgm:prSet phldrT="[Texto]" custT="1"/>
      <dgm:spPr/>
      <dgm:t>
        <a:bodyPr/>
        <a:lstStyle/>
        <a:p>
          <a:r>
            <a:rPr lang="es-ES" sz="2800" b="1" dirty="0" smtClean="0">
              <a:solidFill>
                <a:schemeClr val="tx1"/>
              </a:solidFill>
            </a:rPr>
            <a:t>DIALOGO</a:t>
          </a:r>
          <a:endParaRPr lang="es-ES" sz="2800" b="1" dirty="0">
            <a:solidFill>
              <a:schemeClr val="tx1"/>
            </a:solidFill>
          </a:endParaRPr>
        </a:p>
      </dgm:t>
    </dgm:pt>
    <dgm:pt modelId="{69961C4B-0408-4D64-848A-15BA34F2EA3A}" type="parTrans" cxnId="{67D52379-3FD6-4518-AB21-EC4D7B725074}">
      <dgm:prSet/>
      <dgm:spPr/>
      <dgm:t>
        <a:bodyPr/>
        <a:lstStyle/>
        <a:p>
          <a:endParaRPr lang="es-ES"/>
        </a:p>
      </dgm:t>
    </dgm:pt>
    <dgm:pt modelId="{AA7D86EF-2393-443D-B7BD-A5B6D3C2C5BE}" type="sibTrans" cxnId="{67D52379-3FD6-4518-AB21-EC4D7B725074}">
      <dgm:prSet/>
      <dgm:spPr/>
      <dgm:t>
        <a:bodyPr/>
        <a:lstStyle/>
        <a:p>
          <a:endParaRPr lang="es-ES"/>
        </a:p>
      </dgm:t>
    </dgm:pt>
    <dgm:pt modelId="{9EA10C3A-C08A-450C-88F5-E5AA91318392}">
      <dgm:prSet phldrT="[Texto]" custT="1"/>
      <dgm:spPr/>
      <dgm:t>
        <a:bodyPr/>
        <a:lstStyle/>
        <a:p>
          <a:r>
            <a:rPr lang="es-ES" sz="2400" b="1" dirty="0" smtClean="0">
              <a:solidFill>
                <a:schemeClr val="tx1"/>
              </a:solidFill>
            </a:rPr>
            <a:t>CONCERTACIÓN</a:t>
          </a:r>
          <a:endParaRPr lang="es-ES" sz="2400" b="1" dirty="0">
            <a:solidFill>
              <a:schemeClr val="tx1"/>
            </a:solidFill>
          </a:endParaRPr>
        </a:p>
      </dgm:t>
    </dgm:pt>
    <dgm:pt modelId="{D624745D-0EF6-4479-8053-0E2B9103CBB2}" type="parTrans" cxnId="{01BDE067-B7AE-4FBA-B01D-FACE0DA37A38}">
      <dgm:prSet/>
      <dgm:spPr/>
      <dgm:t>
        <a:bodyPr/>
        <a:lstStyle/>
        <a:p>
          <a:endParaRPr lang="es-ES"/>
        </a:p>
      </dgm:t>
    </dgm:pt>
    <dgm:pt modelId="{C964EB6D-9548-45CB-9BD4-CD8ECD1326FE}" type="sibTrans" cxnId="{01BDE067-B7AE-4FBA-B01D-FACE0DA37A38}">
      <dgm:prSet/>
      <dgm:spPr/>
      <dgm:t>
        <a:bodyPr/>
        <a:lstStyle/>
        <a:p>
          <a:endParaRPr lang="es-ES"/>
        </a:p>
      </dgm:t>
    </dgm:pt>
    <dgm:pt modelId="{CAB4BBC8-400C-4E40-BE95-7DC09970AAEE}">
      <dgm:prSet phldrT="[Texto]"/>
      <dgm:spPr/>
      <dgm:t>
        <a:bodyPr/>
        <a:lstStyle/>
        <a:p>
          <a:r>
            <a:rPr lang="es-ES" b="1" dirty="0" smtClean="0">
              <a:solidFill>
                <a:schemeClr val="tx1"/>
              </a:solidFill>
            </a:rPr>
            <a:t>ARTICULACIÓN</a:t>
          </a:r>
          <a:endParaRPr lang="es-ES" b="1" dirty="0">
            <a:solidFill>
              <a:schemeClr val="tx1"/>
            </a:solidFill>
          </a:endParaRPr>
        </a:p>
      </dgm:t>
    </dgm:pt>
    <dgm:pt modelId="{E1E0834C-C8DD-4D66-B1C1-806B5F50ABE5}" type="parTrans" cxnId="{1FAF1E84-BBDC-49C8-B98F-273E3F0390C7}">
      <dgm:prSet/>
      <dgm:spPr/>
      <dgm:t>
        <a:bodyPr/>
        <a:lstStyle/>
        <a:p>
          <a:endParaRPr lang="es-ES"/>
        </a:p>
      </dgm:t>
    </dgm:pt>
    <dgm:pt modelId="{02069183-03F7-4C36-8988-B38F5371DC23}" type="sibTrans" cxnId="{1FAF1E84-BBDC-49C8-B98F-273E3F0390C7}">
      <dgm:prSet/>
      <dgm:spPr/>
      <dgm:t>
        <a:bodyPr/>
        <a:lstStyle/>
        <a:p>
          <a:endParaRPr lang="es-ES"/>
        </a:p>
      </dgm:t>
    </dgm:pt>
    <dgm:pt modelId="{F6419748-7C5E-477E-9C02-7B89A513F019}">
      <dgm:prSet phldrT="[Texto]"/>
      <dgm:spPr/>
      <dgm:t>
        <a:bodyPr/>
        <a:lstStyle/>
        <a:p>
          <a:r>
            <a:rPr lang="es-ES" b="1" dirty="0" smtClean="0">
              <a:solidFill>
                <a:schemeClr val="tx1"/>
              </a:solidFill>
            </a:rPr>
            <a:t>NEGOCIACIÓN</a:t>
          </a:r>
          <a:endParaRPr lang="es-ES" b="1" dirty="0">
            <a:solidFill>
              <a:schemeClr val="tx1"/>
            </a:solidFill>
          </a:endParaRPr>
        </a:p>
      </dgm:t>
    </dgm:pt>
    <dgm:pt modelId="{06074A6C-ED56-49A1-8BEC-60426D59BE5C}" type="parTrans" cxnId="{0E22A7FA-77D6-4649-AB78-633CAF653213}">
      <dgm:prSet/>
      <dgm:spPr/>
      <dgm:t>
        <a:bodyPr/>
        <a:lstStyle/>
        <a:p>
          <a:endParaRPr lang="es-ES"/>
        </a:p>
      </dgm:t>
    </dgm:pt>
    <dgm:pt modelId="{79855C2C-1846-449C-A647-B5B15D8209B7}" type="sibTrans" cxnId="{0E22A7FA-77D6-4649-AB78-633CAF653213}">
      <dgm:prSet/>
      <dgm:spPr/>
      <dgm:t>
        <a:bodyPr/>
        <a:lstStyle/>
        <a:p>
          <a:endParaRPr lang="es-ES"/>
        </a:p>
      </dgm:t>
    </dgm:pt>
    <dgm:pt modelId="{C4EB24F4-CBBA-4879-96EA-F8AC95A97C35}">
      <dgm:prSet phldrT="[Texto]"/>
      <dgm:spPr/>
      <dgm:t>
        <a:bodyPr/>
        <a:lstStyle/>
        <a:p>
          <a:r>
            <a:rPr lang="es-ES" b="1" dirty="0" smtClean="0">
              <a:solidFill>
                <a:schemeClr val="tx1"/>
              </a:solidFill>
            </a:rPr>
            <a:t>DECISIONES COLECTIVAS</a:t>
          </a:r>
          <a:endParaRPr lang="es-ES" b="1" dirty="0">
            <a:solidFill>
              <a:schemeClr val="tx1"/>
            </a:solidFill>
          </a:endParaRPr>
        </a:p>
      </dgm:t>
    </dgm:pt>
    <dgm:pt modelId="{532EBD24-FF16-460D-B3DD-F34E3E4337EC}" type="parTrans" cxnId="{49BE02EB-C70A-430A-949C-65C1BF6058AB}">
      <dgm:prSet/>
      <dgm:spPr/>
      <dgm:t>
        <a:bodyPr/>
        <a:lstStyle/>
        <a:p>
          <a:endParaRPr lang="es-ES"/>
        </a:p>
      </dgm:t>
    </dgm:pt>
    <dgm:pt modelId="{D061773E-369F-45E5-97F9-C7267A563DAD}" type="sibTrans" cxnId="{49BE02EB-C70A-430A-949C-65C1BF6058AB}">
      <dgm:prSet/>
      <dgm:spPr/>
      <dgm:t>
        <a:bodyPr/>
        <a:lstStyle/>
        <a:p>
          <a:endParaRPr lang="es-ES"/>
        </a:p>
      </dgm:t>
    </dgm:pt>
    <dgm:pt modelId="{1B12D0B7-1B31-40DB-827A-D9C02ACEA124}" type="pres">
      <dgm:prSet presAssocID="{D3797A93-26AA-4C34-8DEA-757DF7772DFE}" presName="diagram" presStyleCnt="0">
        <dgm:presLayoutVars>
          <dgm:dir/>
          <dgm:resizeHandles val="exact"/>
        </dgm:presLayoutVars>
      </dgm:prSet>
      <dgm:spPr/>
      <dgm:t>
        <a:bodyPr/>
        <a:lstStyle/>
        <a:p>
          <a:endParaRPr lang="es-ES"/>
        </a:p>
      </dgm:t>
    </dgm:pt>
    <dgm:pt modelId="{859F6BC7-C106-4B8F-8520-2D2EADD597A8}" type="pres">
      <dgm:prSet presAssocID="{1DF996C1-5C2F-492A-84AF-E8B11003EE03}" presName="node" presStyleLbl="node1" presStyleIdx="0" presStyleCnt="5">
        <dgm:presLayoutVars>
          <dgm:bulletEnabled val="1"/>
        </dgm:presLayoutVars>
      </dgm:prSet>
      <dgm:spPr/>
      <dgm:t>
        <a:bodyPr/>
        <a:lstStyle/>
        <a:p>
          <a:endParaRPr lang="es-ES"/>
        </a:p>
      </dgm:t>
    </dgm:pt>
    <dgm:pt modelId="{34677781-D6D6-41EF-AA47-1DB058320E5D}" type="pres">
      <dgm:prSet presAssocID="{AA7D86EF-2393-443D-B7BD-A5B6D3C2C5BE}" presName="sibTrans" presStyleCnt="0"/>
      <dgm:spPr/>
    </dgm:pt>
    <dgm:pt modelId="{626EE583-339F-415D-BEB4-02DED543C73D}" type="pres">
      <dgm:prSet presAssocID="{9EA10C3A-C08A-450C-88F5-E5AA91318392}" presName="node" presStyleLbl="node1" presStyleIdx="1" presStyleCnt="5" custScaleX="111381" custScaleY="102363">
        <dgm:presLayoutVars>
          <dgm:bulletEnabled val="1"/>
        </dgm:presLayoutVars>
      </dgm:prSet>
      <dgm:spPr/>
      <dgm:t>
        <a:bodyPr/>
        <a:lstStyle/>
        <a:p>
          <a:endParaRPr lang="es-ES"/>
        </a:p>
      </dgm:t>
    </dgm:pt>
    <dgm:pt modelId="{2005BF79-D8D0-45CD-A98E-E5E211386F1C}" type="pres">
      <dgm:prSet presAssocID="{C964EB6D-9548-45CB-9BD4-CD8ECD1326FE}" presName="sibTrans" presStyleCnt="0"/>
      <dgm:spPr/>
    </dgm:pt>
    <dgm:pt modelId="{9C5D133E-CE42-4687-9454-69804D59A7E6}" type="pres">
      <dgm:prSet presAssocID="{CAB4BBC8-400C-4E40-BE95-7DC09970AAEE}" presName="node" presStyleLbl="node1" presStyleIdx="2" presStyleCnt="5">
        <dgm:presLayoutVars>
          <dgm:bulletEnabled val="1"/>
        </dgm:presLayoutVars>
      </dgm:prSet>
      <dgm:spPr/>
      <dgm:t>
        <a:bodyPr/>
        <a:lstStyle/>
        <a:p>
          <a:endParaRPr lang="es-ES"/>
        </a:p>
      </dgm:t>
    </dgm:pt>
    <dgm:pt modelId="{64DEFF7E-30E5-40BD-BDBD-861D3DD12739}" type="pres">
      <dgm:prSet presAssocID="{02069183-03F7-4C36-8988-B38F5371DC23}" presName="sibTrans" presStyleCnt="0"/>
      <dgm:spPr/>
    </dgm:pt>
    <dgm:pt modelId="{87937EFB-D89F-41DB-9356-2290E7CC1E56}" type="pres">
      <dgm:prSet presAssocID="{F6419748-7C5E-477E-9C02-7B89A513F019}" presName="node" presStyleLbl="node1" presStyleIdx="3" presStyleCnt="5">
        <dgm:presLayoutVars>
          <dgm:bulletEnabled val="1"/>
        </dgm:presLayoutVars>
      </dgm:prSet>
      <dgm:spPr/>
      <dgm:t>
        <a:bodyPr/>
        <a:lstStyle/>
        <a:p>
          <a:endParaRPr lang="es-ES"/>
        </a:p>
      </dgm:t>
    </dgm:pt>
    <dgm:pt modelId="{97445AB8-8B57-4B97-BDF8-1AC14BFA34E5}" type="pres">
      <dgm:prSet presAssocID="{79855C2C-1846-449C-A647-B5B15D8209B7}" presName="sibTrans" presStyleCnt="0"/>
      <dgm:spPr/>
    </dgm:pt>
    <dgm:pt modelId="{6EC79786-4B9E-4655-820D-EEF6B7A9A945}" type="pres">
      <dgm:prSet presAssocID="{C4EB24F4-CBBA-4879-96EA-F8AC95A97C35}" presName="node" presStyleLbl="node1" presStyleIdx="4" presStyleCnt="5">
        <dgm:presLayoutVars>
          <dgm:bulletEnabled val="1"/>
        </dgm:presLayoutVars>
      </dgm:prSet>
      <dgm:spPr/>
      <dgm:t>
        <a:bodyPr/>
        <a:lstStyle/>
        <a:p>
          <a:endParaRPr lang="es-ES"/>
        </a:p>
      </dgm:t>
    </dgm:pt>
  </dgm:ptLst>
  <dgm:cxnLst>
    <dgm:cxn modelId="{D714D816-B463-43B4-BB54-3321867FB8F5}" type="presOf" srcId="{CAB4BBC8-400C-4E40-BE95-7DC09970AAEE}" destId="{9C5D133E-CE42-4687-9454-69804D59A7E6}" srcOrd="0" destOrd="0" presId="urn:microsoft.com/office/officeart/2005/8/layout/default"/>
    <dgm:cxn modelId="{B17771CA-39B1-4639-B7A5-F5316C06B653}" type="presOf" srcId="{C4EB24F4-CBBA-4879-96EA-F8AC95A97C35}" destId="{6EC79786-4B9E-4655-820D-EEF6B7A9A945}" srcOrd="0" destOrd="0" presId="urn:microsoft.com/office/officeart/2005/8/layout/default"/>
    <dgm:cxn modelId="{56386577-0F25-4193-96D6-39A07FCD88A9}" type="presOf" srcId="{9EA10C3A-C08A-450C-88F5-E5AA91318392}" destId="{626EE583-339F-415D-BEB4-02DED543C73D}" srcOrd="0" destOrd="0" presId="urn:microsoft.com/office/officeart/2005/8/layout/default"/>
    <dgm:cxn modelId="{01BDE067-B7AE-4FBA-B01D-FACE0DA37A38}" srcId="{D3797A93-26AA-4C34-8DEA-757DF7772DFE}" destId="{9EA10C3A-C08A-450C-88F5-E5AA91318392}" srcOrd="1" destOrd="0" parTransId="{D624745D-0EF6-4479-8053-0E2B9103CBB2}" sibTransId="{C964EB6D-9548-45CB-9BD4-CD8ECD1326FE}"/>
    <dgm:cxn modelId="{2B5BCE1E-3846-4F64-BF73-B6FC898BE8EA}" type="presOf" srcId="{1DF996C1-5C2F-492A-84AF-E8B11003EE03}" destId="{859F6BC7-C106-4B8F-8520-2D2EADD597A8}" srcOrd="0" destOrd="0" presId="urn:microsoft.com/office/officeart/2005/8/layout/default"/>
    <dgm:cxn modelId="{1FAF1E84-BBDC-49C8-B98F-273E3F0390C7}" srcId="{D3797A93-26AA-4C34-8DEA-757DF7772DFE}" destId="{CAB4BBC8-400C-4E40-BE95-7DC09970AAEE}" srcOrd="2" destOrd="0" parTransId="{E1E0834C-C8DD-4D66-B1C1-806B5F50ABE5}" sibTransId="{02069183-03F7-4C36-8988-B38F5371DC23}"/>
    <dgm:cxn modelId="{8D0AD323-180A-41F4-8A05-F485BD526186}" type="presOf" srcId="{F6419748-7C5E-477E-9C02-7B89A513F019}" destId="{87937EFB-D89F-41DB-9356-2290E7CC1E56}" srcOrd="0" destOrd="0" presId="urn:microsoft.com/office/officeart/2005/8/layout/default"/>
    <dgm:cxn modelId="{653F6459-371E-4805-8BFF-10895D4E6F75}" type="presOf" srcId="{D3797A93-26AA-4C34-8DEA-757DF7772DFE}" destId="{1B12D0B7-1B31-40DB-827A-D9C02ACEA124}" srcOrd="0" destOrd="0" presId="urn:microsoft.com/office/officeart/2005/8/layout/default"/>
    <dgm:cxn modelId="{0E22A7FA-77D6-4649-AB78-633CAF653213}" srcId="{D3797A93-26AA-4C34-8DEA-757DF7772DFE}" destId="{F6419748-7C5E-477E-9C02-7B89A513F019}" srcOrd="3" destOrd="0" parTransId="{06074A6C-ED56-49A1-8BEC-60426D59BE5C}" sibTransId="{79855C2C-1846-449C-A647-B5B15D8209B7}"/>
    <dgm:cxn modelId="{67D52379-3FD6-4518-AB21-EC4D7B725074}" srcId="{D3797A93-26AA-4C34-8DEA-757DF7772DFE}" destId="{1DF996C1-5C2F-492A-84AF-E8B11003EE03}" srcOrd="0" destOrd="0" parTransId="{69961C4B-0408-4D64-848A-15BA34F2EA3A}" sibTransId="{AA7D86EF-2393-443D-B7BD-A5B6D3C2C5BE}"/>
    <dgm:cxn modelId="{49BE02EB-C70A-430A-949C-65C1BF6058AB}" srcId="{D3797A93-26AA-4C34-8DEA-757DF7772DFE}" destId="{C4EB24F4-CBBA-4879-96EA-F8AC95A97C35}" srcOrd="4" destOrd="0" parTransId="{532EBD24-FF16-460D-B3DD-F34E3E4337EC}" sibTransId="{D061773E-369F-45E5-97F9-C7267A563DAD}"/>
    <dgm:cxn modelId="{9D9F7FD1-EBE2-4DC6-A439-A47D3AF45109}" type="presParOf" srcId="{1B12D0B7-1B31-40DB-827A-D9C02ACEA124}" destId="{859F6BC7-C106-4B8F-8520-2D2EADD597A8}" srcOrd="0" destOrd="0" presId="urn:microsoft.com/office/officeart/2005/8/layout/default"/>
    <dgm:cxn modelId="{15E29776-9AD5-4345-A823-7EC1722AD24F}" type="presParOf" srcId="{1B12D0B7-1B31-40DB-827A-D9C02ACEA124}" destId="{34677781-D6D6-41EF-AA47-1DB058320E5D}" srcOrd="1" destOrd="0" presId="urn:microsoft.com/office/officeart/2005/8/layout/default"/>
    <dgm:cxn modelId="{46B89B9B-01D6-4BB9-9211-1048C1BE78A3}" type="presParOf" srcId="{1B12D0B7-1B31-40DB-827A-D9C02ACEA124}" destId="{626EE583-339F-415D-BEB4-02DED543C73D}" srcOrd="2" destOrd="0" presId="urn:microsoft.com/office/officeart/2005/8/layout/default"/>
    <dgm:cxn modelId="{C1E8E545-9B3D-48BB-994D-CC89ACF97DE2}" type="presParOf" srcId="{1B12D0B7-1B31-40DB-827A-D9C02ACEA124}" destId="{2005BF79-D8D0-45CD-A98E-E5E211386F1C}" srcOrd="3" destOrd="0" presId="urn:microsoft.com/office/officeart/2005/8/layout/default"/>
    <dgm:cxn modelId="{1BBA84DA-02C2-4E3D-95B6-5C094EC2C616}" type="presParOf" srcId="{1B12D0B7-1B31-40DB-827A-D9C02ACEA124}" destId="{9C5D133E-CE42-4687-9454-69804D59A7E6}" srcOrd="4" destOrd="0" presId="urn:microsoft.com/office/officeart/2005/8/layout/default"/>
    <dgm:cxn modelId="{3B7DA715-13AB-4C5D-8E03-FF10B4BB24A6}" type="presParOf" srcId="{1B12D0B7-1B31-40DB-827A-D9C02ACEA124}" destId="{64DEFF7E-30E5-40BD-BDBD-861D3DD12739}" srcOrd="5" destOrd="0" presId="urn:microsoft.com/office/officeart/2005/8/layout/default"/>
    <dgm:cxn modelId="{F0FBF5D8-9659-44C4-93C8-014104909C60}" type="presParOf" srcId="{1B12D0B7-1B31-40DB-827A-D9C02ACEA124}" destId="{87937EFB-D89F-41DB-9356-2290E7CC1E56}" srcOrd="6" destOrd="0" presId="urn:microsoft.com/office/officeart/2005/8/layout/default"/>
    <dgm:cxn modelId="{F387D0E1-E5B4-4324-AB44-F1E63518D75F}" type="presParOf" srcId="{1B12D0B7-1B31-40DB-827A-D9C02ACEA124}" destId="{97445AB8-8B57-4B97-BDF8-1AC14BFA34E5}" srcOrd="7" destOrd="0" presId="urn:microsoft.com/office/officeart/2005/8/layout/default"/>
    <dgm:cxn modelId="{86D5E980-C626-44EA-B54A-AD44AC04676A}" type="presParOf" srcId="{1B12D0B7-1B31-40DB-827A-D9C02ACEA124}" destId="{6EC79786-4B9E-4655-820D-EEF6B7A9A945}"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CD7295-D1F5-47C2-B5C4-E945CC151CE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56A65137-5FE3-43E5-BCA7-8CD272B2BB9D}">
      <dgm:prSet phldrT="[Texto]" custT="1"/>
      <dgm:spPr>
        <a:solidFill>
          <a:schemeClr val="accent3">
            <a:lumMod val="60000"/>
            <a:lumOff val="40000"/>
          </a:schemeClr>
        </a:solidFill>
      </dgm:spPr>
      <dgm:t>
        <a:bodyPr/>
        <a:lstStyle/>
        <a:p>
          <a:r>
            <a:rPr lang="es-ES" sz="2000" b="1" dirty="0" smtClean="0">
              <a:solidFill>
                <a:schemeClr val="tx1"/>
              </a:solidFill>
            </a:rPr>
            <a:t>ACERCA LA ACCION DEL ESTADO A LA CIUDADANÍA</a:t>
          </a:r>
          <a:endParaRPr lang="es-ES" sz="2000" b="1" dirty="0">
            <a:solidFill>
              <a:schemeClr val="tx1"/>
            </a:solidFill>
          </a:endParaRPr>
        </a:p>
      </dgm:t>
    </dgm:pt>
    <dgm:pt modelId="{6C6CEE64-50E2-4D18-BC67-D6B2306379B1}" type="parTrans" cxnId="{0FC4FC8D-174B-46E9-92CF-DFEE831185F4}">
      <dgm:prSet/>
      <dgm:spPr/>
      <dgm:t>
        <a:bodyPr/>
        <a:lstStyle/>
        <a:p>
          <a:endParaRPr lang="es-ES"/>
        </a:p>
      </dgm:t>
    </dgm:pt>
    <dgm:pt modelId="{55A9C230-641A-421D-B333-F40AE4A07847}" type="sibTrans" cxnId="{0FC4FC8D-174B-46E9-92CF-DFEE831185F4}">
      <dgm:prSet/>
      <dgm:spPr/>
      <dgm:t>
        <a:bodyPr/>
        <a:lstStyle/>
        <a:p>
          <a:endParaRPr lang="es-ES"/>
        </a:p>
      </dgm:t>
    </dgm:pt>
    <dgm:pt modelId="{6DD89D88-8003-4F1A-8EC8-92476ABD887D}">
      <dgm:prSet phldrT="[Texto]" custT="1"/>
      <dgm:spPr>
        <a:solidFill>
          <a:srgbClr val="FFC000"/>
        </a:solidFill>
      </dgm:spPr>
      <dgm:t>
        <a:bodyPr/>
        <a:lstStyle/>
        <a:p>
          <a:r>
            <a:rPr lang="es-ES" sz="2000" b="1" dirty="0" smtClean="0">
              <a:solidFill>
                <a:schemeClr val="tx1"/>
              </a:solidFill>
            </a:rPr>
            <a:t>HACE</a:t>
          </a:r>
          <a:r>
            <a:rPr lang="es-ES" sz="2000" b="1" baseline="0" dirty="0" smtClean="0">
              <a:solidFill>
                <a:schemeClr val="tx1"/>
              </a:solidFill>
            </a:rPr>
            <a:t> MAS EFICIENTE LAS POLITICAS PÚBLICAS Y LOS SERVICIOS</a:t>
          </a:r>
          <a:endParaRPr lang="es-ES" sz="2000" b="1" dirty="0">
            <a:solidFill>
              <a:schemeClr val="tx1"/>
            </a:solidFill>
          </a:endParaRPr>
        </a:p>
      </dgm:t>
    </dgm:pt>
    <dgm:pt modelId="{0FFEBF62-84D1-47C6-89A0-2C2A21494652}" type="parTrans" cxnId="{1619B011-4BDB-4206-BADA-1010DB8DC1B8}">
      <dgm:prSet/>
      <dgm:spPr/>
      <dgm:t>
        <a:bodyPr/>
        <a:lstStyle/>
        <a:p>
          <a:endParaRPr lang="es-ES"/>
        </a:p>
      </dgm:t>
    </dgm:pt>
    <dgm:pt modelId="{5919F93E-0867-4F21-AA9E-1EE35687A923}" type="sibTrans" cxnId="{1619B011-4BDB-4206-BADA-1010DB8DC1B8}">
      <dgm:prSet/>
      <dgm:spPr/>
      <dgm:t>
        <a:bodyPr/>
        <a:lstStyle/>
        <a:p>
          <a:endParaRPr lang="es-ES"/>
        </a:p>
      </dgm:t>
    </dgm:pt>
    <dgm:pt modelId="{B6D288DD-1BC1-4B9C-82A6-D350DA6D3484}">
      <dgm:prSet phldrT="[Texto]" custT="1"/>
      <dgm:spPr>
        <a:solidFill>
          <a:schemeClr val="accent6">
            <a:lumMod val="60000"/>
            <a:lumOff val="40000"/>
          </a:schemeClr>
        </a:solidFill>
      </dgm:spPr>
      <dgm:t>
        <a:bodyPr/>
        <a:lstStyle/>
        <a:p>
          <a:r>
            <a:rPr lang="es-ES" sz="2000" b="1" dirty="0" smtClean="0">
              <a:solidFill>
                <a:schemeClr val="tx1"/>
              </a:solidFill>
            </a:rPr>
            <a:t>REDUCE LAS BRECHAS TERRITORIALES</a:t>
          </a:r>
          <a:endParaRPr lang="es-ES" sz="2000" b="1" dirty="0">
            <a:solidFill>
              <a:schemeClr val="tx1"/>
            </a:solidFill>
          </a:endParaRPr>
        </a:p>
      </dgm:t>
    </dgm:pt>
    <dgm:pt modelId="{F5E2051A-E1F7-4718-A9FD-B1C8B53D71F3}" type="parTrans" cxnId="{C576D2FF-B5A3-41EB-8525-D831B763841D}">
      <dgm:prSet/>
      <dgm:spPr/>
      <dgm:t>
        <a:bodyPr/>
        <a:lstStyle/>
        <a:p>
          <a:endParaRPr lang="es-ES"/>
        </a:p>
      </dgm:t>
    </dgm:pt>
    <dgm:pt modelId="{8D758796-0E21-47E2-9D64-177CCD879585}" type="sibTrans" cxnId="{C576D2FF-B5A3-41EB-8525-D831B763841D}">
      <dgm:prSet/>
      <dgm:spPr/>
      <dgm:t>
        <a:bodyPr/>
        <a:lstStyle/>
        <a:p>
          <a:endParaRPr lang="es-ES"/>
        </a:p>
      </dgm:t>
    </dgm:pt>
    <dgm:pt modelId="{08A4AE57-3021-4794-A2D2-61C9392F3B7A}">
      <dgm:prSet phldrT="[Texto]" custT="1"/>
      <dgm:spPr>
        <a:solidFill>
          <a:schemeClr val="accent2">
            <a:lumMod val="60000"/>
            <a:lumOff val="40000"/>
          </a:schemeClr>
        </a:solidFill>
      </dgm:spPr>
      <dgm:t>
        <a:bodyPr/>
        <a:lstStyle/>
        <a:p>
          <a:r>
            <a:rPr lang="es-ES" sz="2000" b="1" dirty="0" smtClean="0">
              <a:solidFill>
                <a:schemeClr val="tx1"/>
              </a:solidFill>
            </a:rPr>
            <a:t>COMBATE LA POBREZA Y LAS DESIGUALDADES</a:t>
          </a:r>
          <a:endParaRPr lang="es-ES" sz="2000" b="1" dirty="0">
            <a:solidFill>
              <a:schemeClr val="tx1"/>
            </a:solidFill>
          </a:endParaRPr>
        </a:p>
      </dgm:t>
    </dgm:pt>
    <dgm:pt modelId="{CAD42D13-68B1-402E-B701-5ADC5E302FB4}" type="parTrans" cxnId="{32180ED0-1137-4776-AC7E-2BB79DF3A388}">
      <dgm:prSet/>
      <dgm:spPr/>
      <dgm:t>
        <a:bodyPr/>
        <a:lstStyle/>
        <a:p>
          <a:endParaRPr lang="es-ES"/>
        </a:p>
      </dgm:t>
    </dgm:pt>
    <dgm:pt modelId="{04ED8029-6591-4126-9037-8F0247E13D0E}" type="sibTrans" cxnId="{32180ED0-1137-4776-AC7E-2BB79DF3A388}">
      <dgm:prSet/>
      <dgm:spPr/>
      <dgm:t>
        <a:bodyPr/>
        <a:lstStyle/>
        <a:p>
          <a:endParaRPr lang="es-ES"/>
        </a:p>
      </dgm:t>
    </dgm:pt>
    <dgm:pt modelId="{688D6526-C6B5-4BCF-A1E8-B258565F508A}">
      <dgm:prSet/>
      <dgm:spPr>
        <a:solidFill>
          <a:schemeClr val="tx2">
            <a:lumMod val="60000"/>
            <a:lumOff val="40000"/>
          </a:schemeClr>
        </a:solidFill>
      </dgm:spPr>
      <dgm:t>
        <a:bodyPr/>
        <a:lstStyle/>
        <a:p>
          <a:r>
            <a:rPr lang="es-ES" b="1" dirty="0" smtClean="0">
              <a:solidFill>
                <a:schemeClr val="tx1"/>
              </a:solidFill>
            </a:rPr>
            <a:t>DINAMIZA EL TERRITORIO Y APROVECHA SUS POTENCIALIDADES </a:t>
          </a:r>
          <a:endParaRPr lang="es-ES" b="1" dirty="0">
            <a:solidFill>
              <a:schemeClr val="tx1"/>
            </a:solidFill>
          </a:endParaRPr>
        </a:p>
      </dgm:t>
    </dgm:pt>
    <dgm:pt modelId="{BCC6D511-56E3-4FDE-91B8-7C21B27D3070}" type="parTrans" cxnId="{F8B155DC-E3CE-48BA-BBC5-F8F2D05570A7}">
      <dgm:prSet/>
      <dgm:spPr/>
      <dgm:t>
        <a:bodyPr/>
        <a:lstStyle/>
        <a:p>
          <a:endParaRPr lang="es-ES"/>
        </a:p>
      </dgm:t>
    </dgm:pt>
    <dgm:pt modelId="{B51EB523-69B8-4C84-99EB-0AE669B61EC2}" type="sibTrans" cxnId="{F8B155DC-E3CE-48BA-BBC5-F8F2D05570A7}">
      <dgm:prSet/>
      <dgm:spPr/>
      <dgm:t>
        <a:bodyPr/>
        <a:lstStyle/>
        <a:p>
          <a:endParaRPr lang="es-ES"/>
        </a:p>
      </dgm:t>
    </dgm:pt>
    <dgm:pt modelId="{87D97EF5-49B8-4B5E-96F8-E5B38697C8D2}" type="pres">
      <dgm:prSet presAssocID="{E7CD7295-D1F5-47C2-B5C4-E945CC151CE7}" presName="cycle" presStyleCnt="0">
        <dgm:presLayoutVars>
          <dgm:dir/>
          <dgm:resizeHandles val="exact"/>
        </dgm:presLayoutVars>
      </dgm:prSet>
      <dgm:spPr/>
      <dgm:t>
        <a:bodyPr/>
        <a:lstStyle/>
        <a:p>
          <a:endParaRPr lang="es-ES"/>
        </a:p>
      </dgm:t>
    </dgm:pt>
    <dgm:pt modelId="{C364371F-7FED-41EB-B1B1-A79C18D1E68A}" type="pres">
      <dgm:prSet presAssocID="{56A65137-5FE3-43E5-BCA7-8CD272B2BB9D}" presName="node" presStyleLbl="node1" presStyleIdx="0" presStyleCnt="5" custScaleX="161811" custScaleY="98078">
        <dgm:presLayoutVars>
          <dgm:bulletEnabled val="1"/>
        </dgm:presLayoutVars>
      </dgm:prSet>
      <dgm:spPr/>
      <dgm:t>
        <a:bodyPr/>
        <a:lstStyle/>
        <a:p>
          <a:endParaRPr lang="es-ES"/>
        </a:p>
      </dgm:t>
    </dgm:pt>
    <dgm:pt modelId="{55099799-AEEF-4F47-B079-DAEF148AB29E}" type="pres">
      <dgm:prSet presAssocID="{55A9C230-641A-421D-B333-F40AE4A07847}" presName="sibTrans" presStyleLbl="sibTrans2D1" presStyleIdx="0" presStyleCnt="5"/>
      <dgm:spPr/>
      <dgm:t>
        <a:bodyPr/>
        <a:lstStyle/>
        <a:p>
          <a:endParaRPr lang="es-ES"/>
        </a:p>
      </dgm:t>
    </dgm:pt>
    <dgm:pt modelId="{CDE91607-99CE-49F0-88C3-80E3E1ABE989}" type="pres">
      <dgm:prSet presAssocID="{55A9C230-641A-421D-B333-F40AE4A07847}" presName="connectorText" presStyleLbl="sibTrans2D1" presStyleIdx="0" presStyleCnt="5"/>
      <dgm:spPr/>
      <dgm:t>
        <a:bodyPr/>
        <a:lstStyle/>
        <a:p>
          <a:endParaRPr lang="es-ES"/>
        </a:p>
      </dgm:t>
    </dgm:pt>
    <dgm:pt modelId="{766DFAE4-0319-4CDA-BDD6-269C493D3057}" type="pres">
      <dgm:prSet presAssocID="{6DD89D88-8003-4F1A-8EC8-92476ABD887D}" presName="node" presStyleLbl="node1" presStyleIdx="1" presStyleCnt="5" custScaleX="162783" custScaleY="150395" custRadScaleRad="147314" custRadScaleInc="-4875">
        <dgm:presLayoutVars>
          <dgm:bulletEnabled val="1"/>
        </dgm:presLayoutVars>
      </dgm:prSet>
      <dgm:spPr/>
      <dgm:t>
        <a:bodyPr/>
        <a:lstStyle/>
        <a:p>
          <a:endParaRPr lang="es-ES"/>
        </a:p>
      </dgm:t>
    </dgm:pt>
    <dgm:pt modelId="{C9F35B72-E02F-4544-A6DC-2C530F7FCAF7}" type="pres">
      <dgm:prSet presAssocID="{5919F93E-0867-4F21-AA9E-1EE35687A923}" presName="sibTrans" presStyleLbl="sibTrans2D1" presStyleIdx="1" presStyleCnt="5"/>
      <dgm:spPr/>
      <dgm:t>
        <a:bodyPr/>
        <a:lstStyle/>
        <a:p>
          <a:endParaRPr lang="es-ES"/>
        </a:p>
      </dgm:t>
    </dgm:pt>
    <dgm:pt modelId="{77CD9C78-82C5-40B8-A861-E91D83D35BB8}" type="pres">
      <dgm:prSet presAssocID="{5919F93E-0867-4F21-AA9E-1EE35687A923}" presName="connectorText" presStyleLbl="sibTrans2D1" presStyleIdx="1" presStyleCnt="5"/>
      <dgm:spPr/>
      <dgm:t>
        <a:bodyPr/>
        <a:lstStyle/>
        <a:p>
          <a:endParaRPr lang="es-ES"/>
        </a:p>
      </dgm:t>
    </dgm:pt>
    <dgm:pt modelId="{16D52220-314A-4A14-A72D-06BFE9B882B9}" type="pres">
      <dgm:prSet presAssocID="{B6D288DD-1BC1-4B9C-82A6-D350DA6D3484}" presName="node" presStyleLbl="node1" presStyleIdx="2" presStyleCnt="5" custScaleX="177261" custRadScaleRad="146402" custRadScaleInc="-55635">
        <dgm:presLayoutVars>
          <dgm:bulletEnabled val="1"/>
        </dgm:presLayoutVars>
      </dgm:prSet>
      <dgm:spPr/>
      <dgm:t>
        <a:bodyPr/>
        <a:lstStyle/>
        <a:p>
          <a:endParaRPr lang="es-ES"/>
        </a:p>
      </dgm:t>
    </dgm:pt>
    <dgm:pt modelId="{2C8ADFE8-C0AC-4D27-BB7C-7352B71114E3}" type="pres">
      <dgm:prSet presAssocID="{8D758796-0E21-47E2-9D64-177CCD879585}" presName="sibTrans" presStyleLbl="sibTrans2D1" presStyleIdx="2" presStyleCnt="5"/>
      <dgm:spPr/>
      <dgm:t>
        <a:bodyPr/>
        <a:lstStyle/>
        <a:p>
          <a:endParaRPr lang="es-ES"/>
        </a:p>
      </dgm:t>
    </dgm:pt>
    <dgm:pt modelId="{1DDC4542-A216-4F3A-A894-073522CB2570}" type="pres">
      <dgm:prSet presAssocID="{8D758796-0E21-47E2-9D64-177CCD879585}" presName="connectorText" presStyleLbl="sibTrans2D1" presStyleIdx="2" presStyleCnt="5"/>
      <dgm:spPr/>
      <dgm:t>
        <a:bodyPr/>
        <a:lstStyle/>
        <a:p>
          <a:endParaRPr lang="es-ES"/>
        </a:p>
      </dgm:t>
    </dgm:pt>
    <dgm:pt modelId="{37634816-D372-45A7-BF9D-B7209F431100}" type="pres">
      <dgm:prSet presAssocID="{08A4AE57-3021-4794-A2D2-61C9392F3B7A}" presName="node" presStyleLbl="node1" presStyleIdx="3" presStyleCnt="5" custScaleX="174253" custScaleY="99870" custRadScaleRad="141787" custRadScaleInc="54250">
        <dgm:presLayoutVars>
          <dgm:bulletEnabled val="1"/>
        </dgm:presLayoutVars>
      </dgm:prSet>
      <dgm:spPr/>
      <dgm:t>
        <a:bodyPr/>
        <a:lstStyle/>
        <a:p>
          <a:endParaRPr lang="es-ES"/>
        </a:p>
      </dgm:t>
    </dgm:pt>
    <dgm:pt modelId="{C6586055-459C-4ACB-A3A7-861AE9F17CB1}" type="pres">
      <dgm:prSet presAssocID="{04ED8029-6591-4126-9037-8F0247E13D0E}" presName="sibTrans" presStyleLbl="sibTrans2D1" presStyleIdx="3" presStyleCnt="5"/>
      <dgm:spPr/>
      <dgm:t>
        <a:bodyPr/>
        <a:lstStyle/>
        <a:p>
          <a:endParaRPr lang="es-ES"/>
        </a:p>
      </dgm:t>
    </dgm:pt>
    <dgm:pt modelId="{7E943119-3146-4463-AEBE-D7B7866C3D7A}" type="pres">
      <dgm:prSet presAssocID="{04ED8029-6591-4126-9037-8F0247E13D0E}" presName="connectorText" presStyleLbl="sibTrans2D1" presStyleIdx="3" presStyleCnt="5"/>
      <dgm:spPr/>
      <dgm:t>
        <a:bodyPr/>
        <a:lstStyle/>
        <a:p>
          <a:endParaRPr lang="es-ES"/>
        </a:p>
      </dgm:t>
    </dgm:pt>
    <dgm:pt modelId="{880F753D-D514-469D-A59F-74F847D5BFD4}" type="pres">
      <dgm:prSet presAssocID="{688D6526-C6B5-4BCF-A1E8-B258565F508A}" presName="node" presStyleLbl="node1" presStyleIdx="4" presStyleCnt="5" custScaleX="197382" custScaleY="117273" custRadScaleRad="153455" custRadScaleInc="1719">
        <dgm:presLayoutVars>
          <dgm:bulletEnabled val="1"/>
        </dgm:presLayoutVars>
      </dgm:prSet>
      <dgm:spPr/>
      <dgm:t>
        <a:bodyPr/>
        <a:lstStyle/>
        <a:p>
          <a:endParaRPr lang="es-ES"/>
        </a:p>
      </dgm:t>
    </dgm:pt>
    <dgm:pt modelId="{D45714A1-4405-403D-8682-D3E98E2DC160}" type="pres">
      <dgm:prSet presAssocID="{B51EB523-69B8-4C84-99EB-0AE669B61EC2}" presName="sibTrans" presStyleLbl="sibTrans2D1" presStyleIdx="4" presStyleCnt="5"/>
      <dgm:spPr/>
      <dgm:t>
        <a:bodyPr/>
        <a:lstStyle/>
        <a:p>
          <a:endParaRPr lang="es-ES"/>
        </a:p>
      </dgm:t>
    </dgm:pt>
    <dgm:pt modelId="{0CBA8B29-27F6-4A12-8528-36DDFE859628}" type="pres">
      <dgm:prSet presAssocID="{B51EB523-69B8-4C84-99EB-0AE669B61EC2}" presName="connectorText" presStyleLbl="sibTrans2D1" presStyleIdx="4" presStyleCnt="5"/>
      <dgm:spPr/>
      <dgm:t>
        <a:bodyPr/>
        <a:lstStyle/>
        <a:p>
          <a:endParaRPr lang="es-ES"/>
        </a:p>
      </dgm:t>
    </dgm:pt>
  </dgm:ptLst>
  <dgm:cxnLst>
    <dgm:cxn modelId="{0FC4FC8D-174B-46E9-92CF-DFEE831185F4}" srcId="{E7CD7295-D1F5-47C2-B5C4-E945CC151CE7}" destId="{56A65137-5FE3-43E5-BCA7-8CD272B2BB9D}" srcOrd="0" destOrd="0" parTransId="{6C6CEE64-50E2-4D18-BC67-D6B2306379B1}" sibTransId="{55A9C230-641A-421D-B333-F40AE4A07847}"/>
    <dgm:cxn modelId="{F1A38B06-5DD7-4EB9-B334-4F0E64C4D383}" type="presOf" srcId="{B51EB523-69B8-4C84-99EB-0AE669B61EC2}" destId="{0CBA8B29-27F6-4A12-8528-36DDFE859628}" srcOrd="1" destOrd="0" presId="urn:microsoft.com/office/officeart/2005/8/layout/cycle2"/>
    <dgm:cxn modelId="{41D2D037-4859-4008-8694-FCF980DF7149}" type="presOf" srcId="{B6D288DD-1BC1-4B9C-82A6-D350DA6D3484}" destId="{16D52220-314A-4A14-A72D-06BFE9B882B9}" srcOrd="0" destOrd="0" presId="urn:microsoft.com/office/officeart/2005/8/layout/cycle2"/>
    <dgm:cxn modelId="{91FAC6D7-47B8-4C92-9A50-AB3C20DC628C}" type="presOf" srcId="{5919F93E-0867-4F21-AA9E-1EE35687A923}" destId="{77CD9C78-82C5-40B8-A861-E91D83D35BB8}" srcOrd="1" destOrd="0" presId="urn:microsoft.com/office/officeart/2005/8/layout/cycle2"/>
    <dgm:cxn modelId="{32180ED0-1137-4776-AC7E-2BB79DF3A388}" srcId="{E7CD7295-D1F5-47C2-B5C4-E945CC151CE7}" destId="{08A4AE57-3021-4794-A2D2-61C9392F3B7A}" srcOrd="3" destOrd="0" parTransId="{CAD42D13-68B1-402E-B701-5ADC5E302FB4}" sibTransId="{04ED8029-6591-4126-9037-8F0247E13D0E}"/>
    <dgm:cxn modelId="{0C7B901B-531B-4AF7-A94E-19E66A5741E1}" type="presOf" srcId="{56A65137-5FE3-43E5-BCA7-8CD272B2BB9D}" destId="{C364371F-7FED-41EB-B1B1-A79C18D1E68A}" srcOrd="0" destOrd="0" presId="urn:microsoft.com/office/officeart/2005/8/layout/cycle2"/>
    <dgm:cxn modelId="{E8283F97-DA07-43DC-A14C-AD9D63F655A1}" type="presOf" srcId="{E7CD7295-D1F5-47C2-B5C4-E945CC151CE7}" destId="{87D97EF5-49B8-4B5E-96F8-E5B38697C8D2}" srcOrd="0" destOrd="0" presId="urn:microsoft.com/office/officeart/2005/8/layout/cycle2"/>
    <dgm:cxn modelId="{ACEE9429-D28D-46D5-B2B7-3EF5246072A2}" type="presOf" srcId="{5919F93E-0867-4F21-AA9E-1EE35687A923}" destId="{C9F35B72-E02F-4544-A6DC-2C530F7FCAF7}" srcOrd="0" destOrd="0" presId="urn:microsoft.com/office/officeart/2005/8/layout/cycle2"/>
    <dgm:cxn modelId="{4D91AEB5-93D6-47DD-B4A6-A02A6D185ECA}" type="presOf" srcId="{8D758796-0E21-47E2-9D64-177CCD879585}" destId="{2C8ADFE8-C0AC-4D27-BB7C-7352B71114E3}" srcOrd="0" destOrd="0" presId="urn:microsoft.com/office/officeart/2005/8/layout/cycle2"/>
    <dgm:cxn modelId="{70533A2F-D4C0-4559-9CBE-FF0ACDBB7132}" type="presOf" srcId="{04ED8029-6591-4126-9037-8F0247E13D0E}" destId="{C6586055-459C-4ACB-A3A7-861AE9F17CB1}" srcOrd="0" destOrd="0" presId="urn:microsoft.com/office/officeart/2005/8/layout/cycle2"/>
    <dgm:cxn modelId="{65F32488-EC5C-4DC4-9706-37CF29873141}" type="presOf" srcId="{B51EB523-69B8-4C84-99EB-0AE669B61EC2}" destId="{D45714A1-4405-403D-8682-D3E98E2DC160}" srcOrd="0" destOrd="0" presId="urn:microsoft.com/office/officeart/2005/8/layout/cycle2"/>
    <dgm:cxn modelId="{E15ACAE0-89BD-4810-A269-AD214879D677}" type="presOf" srcId="{688D6526-C6B5-4BCF-A1E8-B258565F508A}" destId="{880F753D-D514-469D-A59F-74F847D5BFD4}" srcOrd="0" destOrd="0" presId="urn:microsoft.com/office/officeart/2005/8/layout/cycle2"/>
    <dgm:cxn modelId="{1619B011-4BDB-4206-BADA-1010DB8DC1B8}" srcId="{E7CD7295-D1F5-47C2-B5C4-E945CC151CE7}" destId="{6DD89D88-8003-4F1A-8EC8-92476ABD887D}" srcOrd="1" destOrd="0" parTransId="{0FFEBF62-84D1-47C6-89A0-2C2A21494652}" sibTransId="{5919F93E-0867-4F21-AA9E-1EE35687A923}"/>
    <dgm:cxn modelId="{C576D2FF-B5A3-41EB-8525-D831B763841D}" srcId="{E7CD7295-D1F5-47C2-B5C4-E945CC151CE7}" destId="{B6D288DD-1BC1-4B9C-82A6-D350DA6D3484}" srcOrd="2" destOrd="0" parTransId="{F5E2051A-E1F7-4718-A9FD-B1C8B53D71F3}" sibTransId="{8D758796-0E21-47E2-9D64-177CCD879585}"/>
    <dgm:cxn modelId="{F8B155DC-E3CE-48BA-BBC5-F8F2D05570A7}" srcId="{E7CD7295-D1F5-47C2-B5C4-E945CC151CE7}" destId="{688D6526-C6B5-4BCF-A1E8-B258565F508A}" srcOrd="4" destOrd="0" parTransId="{BCC6D511-56E3-4FDE-91B8-7C21B27D3070}" sibTransId="{B51EB523-69B8-4C84-99EB-0AE669B61EC2}"/>
    <dgm:cxn modelId="{52C1B83A-8422-46DC-95C8-01A49ED7856A}" type="presOf" srcId="{04ED8029-6591-4126-9037-8F0247E13D0E}" destId="{7E943119-3146-4463-AEBE-D7B7866C3D7A}" srcOrd="1" destOrd="0" presId="urn:microsoft.com/office/officeart/2005/8/layout/cycle2"/>
    <dgm:cxn modelId="{3EC37816-3E77-4F07-9D9B-576942C67ED1}" type="presOf" srcId="{6DD89D88-8003-4F1A-8EC8-92476ABD887D}" destId="{766DFAE4-0319-4CDA-BDD6-269C493D3057}" srcOrd="0" destOrd="0" presId="urn:microsoft.com/office/officeart/2005/8/layout/cycle2"/>
    <dgm:cxn modelId="{784611E5-52A9-4326-BD4B-2FAE27D98C53}" type="presOf" srcId="{8D758796-0E21-47E2-9D64-177CCD879585}" destId="{1DDC4542-A216-4F3A-A894-073522CB2570}" srcOrd="1" destOrd="0" presId="urn:microsoft.com/office/officeart/2005/8/layout/cycle2"/>
    <dgm:cxn modelId="{B87D55E4-007C-4F6E-969A-7943B26A3112}" type="presOf" srcId="{55A9C230-641A-421D-B333-F40AE4A07847}" destId="{CDE91607-99CE-49F0-88C3-80E3E1ABE989}" srcOrd="1" destOrd="0" presId="urn:microsoft.com/office/officeart/2005/8/layout/cycle2"/>
    <dgm:cxn modelId="{5FA1E32C-382D-4BE3-8BEF-48580C594964}" type="presOf" srcId="{08A4AE57-3021-4794-A2D2-61C9392F3B7A}" destId="{37634816-D372-45A7-BF9D-B7209F431100}" srcOrd="0" destOrd="0" presId="urn:microsoft.com/office/officeart/2005/8/layout/cycle2"/>
    <dgm:cxn modelId="{30300E01-CFDB-480C-8F0F-E695A09556B9}" type="presOf" srcId="{55A9C230-641A-421D-B333-F40AE4A07847}" destId="{55099799-AEEF-4F47-B079-DAEF148AB29E}" srcOrd="0" destOrd="0" presId="urn:microsoft.com/office/officeart/2005/8/layout/cycle2"/>
    <dgm:cxn modelId="{EE953DDD-F7B7-4BDE-AFF1-7FE23C159D69}" type="presParOf" srcId="{87D97EF5-49B8-4B5E-96F8-E5B38697C8D2}" destId="{C364371F-7FED-41EB-B1B1-A79C18D1E68A}" srcOrd="0" destOrd="0" presId="urn:microsoft.com/office/officeart/2005/8/layout/cycle2"/>
    <dgm:cxn modelId="{A4DFA790-930E-4F68-9B5B-AA5AF304D99E}" type="presParOf" srcId="{87D97EF5-49B8-4B5E-96F8-E5B38697C8D2}" destId="{55099799-AEEF-4F47-B079-DAEF148AB29E}" srcOrd="1" destOrd="0" presId="urn:microsoft.com/office/officeart/2005/8/layout/cycle2"/>
    <dgm:cxn modelId="{784AF6C5-A634-456D-B350-19B0278899B5}" type="presParOf" srcId="{55099799-AEEF-4F47-B079-DAEF148AB29E}" destId="{CDE91607-99CE-49F0-88C3-80E3E1ABE989}" srcOrd="0" destOrd="0" presId="urn:microsoft.com/office/officeart/2005/8/layout/cycle2"/>
    <dgm:cxn modelId="{0ED288D5-994A-418D-A593-3D7D7F6769B0}" type="presParOf" srcId="{87D97EF5-49B8-4B5E-96F8-E5B38697C8D2}" destId="{766DFAE4-0319-4CDA-BDD6-269C493D3057}" srcOrd="2" destOrd="0" presId="urn:microsoft.com/office/officeart/2005/8/layout/cycle2"/>
    <dgm:cxn modelId="{65EF5E36-EA6D-49DD-9914-34ED39F63B53}" type="presParOf" srcId="{87D97EF5-49B8-4B5E-96F8-E5B38697C8D2}" destId="{C9F35B72-E02F-4544-A6DC-2C530F7FCAF7}" srcOrd="3" destOrd="0" presId="urn:microsoft.com/office/officeart/2005/8/layout/cycle2"/>
    <dgm:cxn modelId="{4A146DE8-06FF-47EE-A20C-412A60DE2B5B}" type="presParOf" srcId="{C9F35B72-E02F-4544-A6DC-2C530F7FCAF7}" destId="{77CD9C78-82C5-40B8-A861-E91D83D35BB8}" srcOrd="0" destOrd="0" presId="urn:microsoft.com/office/officeart/2005/8/layout/cycle2"/>
    <dgm:cxn modelId="{DB855606-C651-472A-A6AF-9FD3040543D2}" type="presParOf" srcId="{87D97EF5-49B8-4B5E-96F8-E5B38697C8D2}" destId="{16D52220-314A-4A14-A72D-06BFE9B882B9}" srcOrd="4" destOrd="0" presId="urn:microsoft.com/office/officeart/2005/8/layout/cycle2"/>
    <dgm:cxn modelId="{829F1FAB-40A8-4BD7-98F5-B4B01BBE7393}" type="presParOf" srcId="{87D97EF5-49B8-4B5E-96F8-E5B38697C8D2}" destId="{2C8ADFE8-C0AC-4D27-BB7C-7352B71114E3}" srcOrd="5" destOrd="0" presId="urn:microsoft.com/office/officeart/2005/8/layout/cycle2"/>
    <dgm:cxn modelId="{D297C5D5-AEA5-4B4F-B7ED-6BF5829E4F8A}" type="presParOf" srcId="{2C8ADFE8-C0AC-4D27-BB7C-7352B71114E3}" destId="{1DDC4542-A216-4F3A-A894-073522CB2570}" srcOrd="0" destOrd="0" presId="urn:microsoft.com/office/officeart/2005/8/layout/cycle2"/>
    <dgm:cxn modelId="{40815074-2D83-481E-B817-34A1CAE25EC2}" type="presParOf" srcId="{87D97EF5-49B8-4B5E-96F8-E5B38697C8D2}" destId="{37634816-D372-45A7-BF9D-B7209F431100}" srcOrd="6" destOrd="0" presId="urn:microsoft.com/office/officeart/2005/8/layout/cycle2"/>
    <dgm:cxn modelId="{9AEE525C-E623-4A4E-97F2-BC1444B50C46}" type="presParOf" srcId="{87D97EF5-49B8-4B5E-96F8-E5B38697C8D2}" destId="{C6586055-459C-4ACB-A3A7-861AE9F17CB1}" srcOrd="7" destOrd="0" presId="urn:microsoft.com/office/officeart/2005/8/layout/cycle2"/>
    <dgm:cxn modelId="{9518562D-1A2A-48E9-A0DB-3515B04879A8}" type="presParOf" srcId="{C6586055-459C-4ACB-A3A7-861AE9F17CB1}" destId="{7E943119-3146-4463-AEBE-D7B7866C3D7A}" srcOrd="0" destOrd="0" presId="urn:microsoft.com/office/officeart/2005/8/layout/cycle2"/>
    <dgm:cxn modelId="{225FC30F-A675-4D04-B4D5-B8D86BBBEA6F}" type="presParOf" srcId="{87D97EF5-49B8-4B5E-96F8-E5B38697C8D2}" destId="{880F753D-D514-469D-A59F-74F847D5BFD4}" srcOrd="8" destOrd="0" presId="urn:microsoft.com/office/officeart/2005/8/layout/cycle2"/>
    <dgm:cxn modelId="{13D56B26-B7F7-4E3C-85EB-EB8DCADAA769}" type="presParOf" srcId="{87D97EF5-49B8-4B5E-96F8-E5B38697C8D2}" destId="{D45714A1-4405-403D-8682-D3E98E2DC160}" srcOrd="9" destOrd="0" presId="urn:microsoft.com/office/officeart/2005/8/layout/cycle2"/>
    <dgm:cxn modelId="{0C82F6D4-D58C-4E4A-A803-575D1CE79D51}" type="presParOf" srcId="{D45714A1-4405-403D-8682-D3E98E2DC160}" destId="{0CBA8B29-27F6-4A12-8528-36DDFE85962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F6767-837E-4198-A6FF-0E0162D15D90}" type="doc">
      <dgm:prSet loTypeId="urn:microsoft.com/office/officeart/2005/8/layout/radial2" loCatId="relationship" qsTypeId="urn:microsoft.com/office/officeart/2005/8/quickstyle/3d1" qsCatId="3D" csTypeId="urn:microsoft.com/office/officeart/2005/8/colors/colorful1" csCatId="colorful" phldr="1"/>
      <dgm:spPr/>
      <dgm:t>
        <a:bodyPr/>
        <a:lstStyle/>
        <a:p>
          <a:endParaRPr lang="es-ES"/>
        </a:p>
      </dgm:t>
    </dgm:pt>
    <dgm:pt modelId="{6521E49C-CB4D-4C65-90D6-8344A4B42037}">
      <dgm:prSet custT="1"/>
      <dgm:spPr/>
      <dgm:t>
        <a:bodyPr/>
        <a:lstStyle/>
        <a:p>
          <a:pPr rtl="0"/>
          <a:r>
            <a:rPr lang="es-ES" sz="1600" b="1" i="1" dirty="0" smtClean="0"/>
            <a:t>Prestacionales</a:t>
          </a:r>
          <a:endParaRPr lang="es-ES" sz="1600" b="1" i="1" dirty="0"/>
        </a:p>
      </dgm:t>
    </dgm:pt>
    <dgm:pt modelId="{F4607F3F-DEF7-4FDB-9EC0-E8F024147BBE}" type="parTrans" cxnId="{7C45EB28-7B02-4232-874E-C711CC47C211}">
      <dgm:prSet/>
      <dgm:spPr/>
      <dgm:t>
        <a:bodyPr/>
        <a:lstStyle/>
        <a:p>
          <a:endParaRPr lang="es-ES" sz="2400" b="1"/>
        </a:p>
      </dgm:t>
    </dgm:pt>
    <dgm:pt modelId="{7E653C57-5C42-4F0A-9946-7A85DFBC96A0}" type="sibTrans" cxnId="{7C45EB28-7B02-4232-874E-C711CC47C211}">
      <dgm:prSet/>
      <dgm:spPr/>
      <dgm:t>
        <a:bodyPr/>
        <a:lstStyle/>
        <a:p>
          <a:endParaRPr lang="es-ES" sz="2400" b="1"/>
        </a:p>
      </dgm:t>
    </dgm:pt>
    <dgm:pt modelId="{8051BDC0-217D-4AA1-9C6F-CBF5CD29DF2C}">
      <dgm:prSet custT="1"/>
      <dgm:spPr/>
      <dgm:t>
        <a:bodyPr/>
        <a:lstStyle/>
        <a:p>
          <a:pPr rtl="0"/>
          <a:r>
            <a:rPr lang="es-ES" sz="1600" b="1" i="1" dirty="0" smtClean="0"/>
            <a:t>Regulatorias</a:t>
          </a:r>
          <a:endParaRPr lang="es-ES" sz="1600" b="1" i="1" dirty="0"/>
        </a:p>
      </dgm:t>
    </dgm:pt>
    <dgm:pt modelId="{9285CD8D-FE3E-4C88-9588-762E8B53BEC9}" type="parTrans" cxnId="{AD8F3D22-6C20-4CB2-BA0A-6465963E2474}">
      <dgm:prSet/>
      <dgm:spPr/>
      <dgm:t>
        <a:bodyPr/>
        <a:lstStyle/>
        <a:p>
          <a:endParaRPr lang="es-ES" sz="2400" b="1"/>
        </a:p>
      </dgm:t>
    </dgm:pt>
    <dgm:pt modelId="{FD6FD7A5-0E55-4525-8853-9E255A15C42B}" type="sibTrans" cxnId="{AD8F3D22-6C20-4CB2-BA0A-6465963E2474}">
      <dgm:prSet/>
      <dgm:spPr/>
      <dgm:t>
        <a:bodyPr/>
        <a:lstStyle/>
        <a:p>
          <a:endParaRPr lang="es-ES" sz="2400" b="1"/>
        </a:p>
      </dgm:t>
    </dgm:pt>
    <dgm:pt modelId="{44534032-968D-4A19-BAB5-7EEDF88CF214}">
      <dgm:prSet custT="1"/>
      <dgm:spPr/>
      <dgm:t>
        <a:bodyPr/>
        <a:lstStyle/>
        <a:p>
          <a:pPr rtl="0"/>
          <a:r>
            <a:rPr lang="es-ES" sz="1600" b="1" i="1" dirty="0" smtClean="0"/>
            <a:t>Garantía</a:t>
          </a:r>
          <a:endParaRPr lang="es-ES" sz="1600" b="1" i="1" dirty="0"/>
        </a:p>
      </dgm:t>
    </dgm:pt>
    <dgm:pt modelId="{87F870E8-E0A8-453A-835B-1B5AEB364EB2}" type="parTrans" cxnId="{55B67A61-2C6B-4BD7-B2FF-6E0C95A53DCC}">
      <dgm:prSet/>
      <dgm:spPr/>
      <dgm:t>
        <a:bodyPr/>
        <a:lstStyle/>
        <a:p>
          <a:endParaRPr lang="es-ES" sz="2400" b="1"/>
        </a:p>
      </dgm:t>
    </dgm:pt>
    <dgm:pt modelId="{81DC03FC-882A-4466-BBE7-001ACF66B833}" type="sibTrans" cxnId="{55B67A61-2C6B-4BD7-B2FF-6E0C95A53DCC}">
      <dgm:prSet/>
      <dgm:spPr/>
      <dgm:t>
        <a:bodyPr/>
        <a:lstStyle/>
        <a:p>
          <a:endParaRPr lang="es-ES" sz="2400" b="1"/>
        </a:p>
      </dgm:t>
    </dgm:pt>
    <dgm:pt modelId="{F9B8E78A-42D6-44CA-8C27-3A6EAC8A67AF}">
      <dgm:prSet custT="1"/>
      <dgm:spPr/>
      <dgm:t>
        <a:bodyPr/>
        <a:lstStyle/>
        <a:p>
          <a:pPr rtl="0"/>
          <a:r>
            <a:rPr lang="es-ES" sz="1600" b="1" i="1" dirty="0" smtClean="0"/>
            <a:t>Estratégicas</a:t>
          </a:r>
          <a:endParaRPr lang="es-ES" sz="1600" b="1" i="1" dirty="0"/>
        </a:p>
      </dgm:t>
    </dgm:pt>
    <dgm:pt modelId="{6EA92FBE-03D4-4568-AAFF-7B92160D5868}" type="parTrans" cxnId="{3609DDA8-1B1D-457E-98C4-D5029695AC82}">
      <dgm:prSet/>
      <dgm:spPr/>
      <dgm:t>
        <a:bodyPr/>
        <a:lstStyle/>
        <a:p>
          <a:endParaRPr lang="es-ES" sz="2400" b="1"/>
        </a:p>
      </dgm:t>
    </dgm:pt>
    <dgm:pt modelId="{2C81261E-08CA-4B98-BF1C-A48E985E9E3C}" type="sibTrans" cxnId="{3609DDA8-1B1D-457E-98C4-D5029695AC82}">
      <dgm:prSet/>
      <dgm:spPr/>
      <dgm:t>
        <a:bodyPr/>
        <a:lstStyle/>
        <a:p>
          <a:endParaRPr lang="es-ES" sz="2400" b="1"/>
        </a:p>
      </dgm:t>
    </dgm:pt>
    <dgm:pt modelId="{32B120A1-515F-4022-B18D-D492B8EC0ABD}" type="pres">
      <dgm:prSet presAssocID="{E73F6767-837E-4198-A6FF-0E0162D15D90}" presName="composite" presStyleCnt="0">
        <dgm:presLayoutVars>
          <dgm:chMax val="5"/>
          <dgm:dir/>
          <dgm:animLvl val="ctr"/>
          <dgm:resizeHandles val="exact"/>
        </dgm:presLayoutVars>
      </dgm:prSet>
      <dgm:spPr/>
      <dgm:t>
        <a:bodyPr/>
        <a:lstStyle/>
        <a:p>
          <a:endParaRPr lang="es-ES"/>
        </a:p>
      </dgm:t>
    </dgm:pt>
    <dgm:pt modelId="{5C0364AC-B333-4253-866E-149852B37A69}" type="pres">
      <dgm:prSet presAssocID="{E73F6767-837E-4198-A6FF-0E0162D15D90}" presName="cycle" presStyleCnt="0"/>
      <dgm:spPr/>
    </dgm:pt>
    <dgm:pt modelId="{E014D063-5360-48DA-B135-980940CAD34D}" type="pres">
      <dgm:prSet presAssocID="{E73F6767-837E-4198-A6FF-0E0162D15D90}" presName="centerShape" presStyleCnt="0"/>
      <dgm:spPr/>
    </dgm:pt>
    <dgm:pt modelId="{1B2D5D22-BD62-4CB3-B827-631BA33D2A87}" type="pres">
      <dgm:prSet presAssocID="{E73F6767-837E-4198-A6FF-0E0162D15D90}" presName="connSite" presStyleLbl="node1" presStyleIdx="0" presStyleCnt="5"/>
      <dgm:spPr/>
    </dgm:pt>
    <dgm:pt modelId="{5A663EAF-8E9E-4395-B03D-79AD2CC8A613}" type="pres">
      <dgm:prSet presAssocID="{E73F6767-837E-4198-A6FF-0E0162D15D90}" presName="visible" presStyleLbl="node1" presStyleIdx="0" presStyleCnt="5" custScaleX="135793" custScaleY="125493" custLinFactNeighborX="-5448" custLinFactNeighborY="-8246"/>
      <dgm:spPr>
        <a:solidFill>
          <a:srgbClr val="C00000"/>
        </a:solidFill>
      </dgm:spPr>
    </dgm:pt>
    <dgm:pt modelId="{5682AB30-79B8-4EB1-BD8C-D85A33D6FF8B}" type="pres">
      <dgm:prSet presAssocID="{F4607F3F-DEF7-4FDB-9EC0-E8F024147BBE}" presName="Name25" presStyleLbl="parChTrans1D1" presStyleIdx="0" presStyleCnt="4"/>
      <dgm:spPr/>
      <dgm:t>
        <a:bodyPr/>
        <a:lstStyle/>
        <a:p>
          <a:endParaRPr lang="es-ES"/>
        </a:p>
      </dgm:t>
    </dgm:pt>
    <dgm:pt modelId="{CFA24B12-6348-4415-82BF-96CBAD7B320B}" type="pres">
      <dgm:prSet presAssocID="{6521E49C-CB4D-4C65-90D6-8344A4B42037}" presName="node" presStyleCnt="0"/>
      <dgm:spPr/>
    </dgm:pt>
    <dgm:pt modelId="{CB53C4EF-7213-40D7-8DF0-D188CB634366}" type="pres">
      <dgm:prSet presAssocID="{6521E49C-CB4D-4C65-90D6-8344A4B42037}" presName="parentNode" presStyleLbl="node1" presStyleIdx="1" presStyleCnt="5" custScaleX="159165" custLinFactNeighborX="92785" custLinFactNeighborY="-46">
        <dgm:presLayoutVars>
          <dgm:chMax val="1"/>
          <dgm:bulletEnabled val="1"/>
        </dgm:presLayoutVars>
      </dgm:prSet>
      <dgm:spPr/>
      <dgm:t>
        <a:bodyPr/>
        <a:lstStyle/>
        <a:p>
          <a:endParaRPr lang="es-ES"/>
        </a:p>
      </dgm:t>
    </dgm:pt>
    <dgm:pt modelId="{8133EF3F-34F2-4F24-8C74-3044BEF7A0AF}" type="pres">
      <dgm:prSet presAssocID="{6521E49C-CB4D-4C65-90D6-8344A4B42037}" presName="childNode" presStyleLbl="revTx" presStyleIdx="0" presStyleCnt="0">
        <dgm:presLayoutVars>
          <dgm:bulletEnabled val="1"/>
        </dgm:presLayoutVars>
      </dgm:prSet>
      <dgm:spPr/>
    </dgm:pt>
    <dgm:pt modelId="{2FB7444B-470C-4D39-B3DC-E4E127EF8585}" type="pres">
      <dgm:prSet presAssocID="{9285CD8D-FE3E-4C88-9588-762E8B53BEC9}" presName="Name25" presStyleLbl="parChTrans1D1" presStyleIdx="1" presStyleCnt="4"/>
      <dgm:spPr/>
      <dgm:t>
        <a:bodyPr/>
        <a:lstStyle/>
        <a:p>
          <a:endParaRPr lang="es-ES"/>
        </a:p>
      </dgm:t>
    </dgm:pt>
    <dgm:pt modelId="{FFBA0DBE-C123-4517-B3D4-9ECA01CB880C}" type="pres">
      <dgm:prSet presAssocID="{8051BDC0-217D-4AA1-9C6F-CBF5CD29DF2C}" presName="node" presStyleCnt="0"/>
      <dgm:spPr/>
    </dgm:pt>
    <dgm:pt modelId="{9970F4BE-ABCD-4014-A942-7FB7F18D9D5D}" type="pres">
      <dgm:prSet presAssocID="{8051BDC0-217D-4AA1-9C6F-CBF5CD29DF2C}" presName="parentNode" presStyleLbl="node1" presStyleIdx="2" presStyleCnt="5" custScaleX="139201" custLinFactX="39761" custLinFactNeighborX="100000" custLinFactNeighborY="2330">
        <dgm:presLayoutVars>
          <dgm:chMax val="1"/>
          <dgm:bulletEnabled val="1"/>
        </dgm:presLayoutVars>
      </dgm:prSet>
      <dgm:spPr/>
      <dgm:t>
        <a:bodyPr/>
        <a:lstStyle/>
        <a:p>
          <a:endParaRPr lang="es-ES"/>
        </a:p>
      </dgm:t>
    </dgm:pt>
    <dgm:pt modelId="{6CC10D7E-99B7-41FB-A3FF-B9D447432DFA}" type="pres">
      <dgm:prSet presAssocID="{8051BDC0-217D-4AA1-9C6F-CBF5CD29DF2C}" presName="childNode" presStyleLbl="revTx" presStyleIdx="0" presStyleCnt="0">
        <dgm:presLayoutVars>
          <dgm:bulletEnabled val="1"/>
        </dgm:presLayoutVars>
      </dgm:prSet>
      <dgm:spPr/>
    </dgm:pt>
    <dgm:pt modelId="{35B8622B-A06E-410E-860B-0CD12096B331}" type="pres">
      <dgm:prSet presAssocID="{87F870E8-E0A8-453A-835B-1B5AEB364EB2}" presName="Name25" presStyleLbl="parChTrans1D1" presStyleIdx="2" presStyleCnt="4"/>
      <dgm:spPr/>
      <dgm:t>
        <a:bodyPr/>
        <a:lstStyle/>
        <a:p>
          <a:endParaRPr lang="es-ES"/>
        </a:p>
      </dgm:t>
    </dgm:pt>
    <dgm:pt modelId="{22188112-0A54-48B2-9903-8A6F1C79CDD8}" type="pres">
      <dgm:prSet presAssocID="{44534032-968D-4A19-BAB5-7EEDF88CF214}" presName="node" presStyleCnt="0"/>
      <dgm:spPr/>
    </dgm:pt>
    <dgm:pt modelId="{21DC5B05-CCCB-473C-9B76-3C386D1392F9}" type="pres">
      <dgm:prSet presAssocID="{44534032-968D-4A19-BAB5-7EEDF88CF214}" presName="parentNode" presStyleLbl="node1" presStyleIdx="3" presStyleCnt="5" custScaleX="140639" custLinFactX="34637" custLinFactNeighborX="100000" custLinFactNeighborY="7322">
        <dgm:presLayoutVars>
          <dgm:chMax val="1"/>
          <dgm:bulletEnabled val="1"/>
        </dgm:presLayoutVars>
      </dgm:prSet>
      <dgm:spPr/>
      <dgm:t>
        <a:bodyPr/>
        <a:lstStyle/>
        <a:p>
          <a:endParaRPr lang="es-ES"/>
        </a:p>
      </dgm:t>
    </dgm:pt>
    <dgm:pt modelId="{ADB32834-7475-4975-BA45-7904A91A83E5}" type="pres">
      <dgm:prSet presAssocID="{44534032-968D-4A19-BAB5-7EEDF88CF214}" presName="childNode" presStyleLbl="revTx" presStyleIdx="0" presStyleCnt="0">
        <dgm:presLayoutVars>
          <dgm:bulletEnabled val="1"/>
        </dgm:presLayoutVars>
      </dgm:prSet>
      <dgm:spPr/>
    </dgm:pt>
    <dgm:pt modelId="{29432CBE-37F0-4715-B017-ED0B27FF6E73}" type="pres">
      <dgm:prSet presAssocID="{6EA92FBE-03D4-4568-AAFF-7B92160D5868}" presName="Name25" presStyleLbl="parChTrans1D1" presStyleIdx="3" presStyleCnt="4"/>
      <dgm:spPr/>
      <dgm:t>
        <a:bodyPr/>
        <a:lstStyle/>
        <a:p>
          <a:endParaRPr lang="es-ES"/>
        </a:p>
      </dgm:t>
    </dgm:pt>
    <dgm:pt modelId="{45AAAB69-0152-4F33-8DA1-E156A0AAFF8E}" type="pres">
      <dgm:prSet presAssocID="{F9B8E78A-42D6-44CA-8C27-3A6EAC8A67AF}" presName="node" presStyleCnt="0"/>
      <dgm:spPr/>
    </dgm:pt>
    <dgm:pt modelId="{84502CAA-79E8-40E2-8439-8E787DBF03E6}" type="pres">
      <dgm:prSet presAssocID="{F9B8E78A-42D6-44CA-8C27-3A6EAC8A67AF}" presName="parentNode" presStyleLbl="node1" presStyleIdx="4" presStyleCnt="5" custScaleX="143542" custLinFactX="8625" custLinFactNeighborX="100000" custLinFactNeighborY="16815">
        <dgm:presLayoutVars>
          <dgm:chMax val="1"/>
          <dgm:bulletEnabled val="1"/>
        </dgm:presLayoutVars>
      </dgm:prSet>
      <dgm:spPr/>
      <dgm:t>
        <a:bodyPr/>
        <a:lstStyle/>
        <a:p>
          <a:endParaRPr lang="es-ES"/>
        </a:p>
      </dgm:t>
    </dgm:pt>
    <dgm:pt modelId="{C224AD05-B656-4BA4-9575-238FF2B71C86}" type="pres">
      <dgm:prSet presAssocID="{F9B8E78A-42D6-44CA-8C27-3A6EAC8A67AF}" presName="childNode" presStyleLbl="revTx" presStyleIdx="0" presStyleCnt="0">
        <dgm:presLayoutVars>
          <dgm:bulletEnabled val="1"/>
        </dgm:presLayoutVars>
      </dgm:prSet>
      <dgm:spPr/>
    </dgm:pt>
  </dgm:ptLst>
  <dgm:cxnLst>
    <dgm:cxn modelId="{AD8F3D22-6C20-4CB2-BA0A-6465963E2474}" srcId="{E73F6767-837E-4198-A6FF-0E0162D15D90}" destId="{8051BDC0-217D-4AA1-9C6F-CBF5CD29DF2C}" srcOrd="1" destOrd="0" parTransId="{9285CD8D-FE3E-4C88-9588-762E8B53BEC9}" sibTransId="{FD6FD7A5-0E55-4525-8853-9E255A15C42B}"/>
    <dgm:cxn modelId="{9C4EE56C-C2DC-4772-86BD-8847C200FCF6}" type="presOf" srcId="{F4607F3F-DEF7-4FDB-9EC0-E8F024147BBE}" destId="{5682AB30-79B8-4EB1-BD8C-D85A33D6FF8B}" srcOrd="0" destOrd="0" presId="urn:microsoft.com/office/officeart/2005/8/layout/radial2"/>
    <dgm:cxn modelId="{7ACCEE7C-E3DB-48F5-848F-6EA655FD19CE}" type="presOf" srcId="{6EA92FBE-03D4-4568-AAFF-7B92160D5868}" destId="{29432CBE-37F0-4715-B017-ED0B27FF6E73}" srcOrd="0" destOrd="0" presId="urn:microsoft.com/office/officeart/2005/8/layout/radial2"/>
    <dgm:cxn modelId="{EF0C3223-4967-4FC3-A857-C5FC00DECA2E}" type="presOf" srcId="{87F870E8-E0A8-453A-835B-1B5AEB364EB2}" destId="{35B8622B-A06E-410E-860B-0CD12096B331}" srcOrd="0" destOrd="0" presId="urn:microsoft.com/office/officeart/2005/8/layout/radial2"/>
    <dgm:cxn modelId="{13962845-9A00-46F9-B378-1BA494E144C2}" type="presOf" srcId="{E73F6767-837E-4198-A6FF-0E0162D15D90}" destId="{32B120A1-515F-4022-B18D-D492B8EC0ABD}" srcOrd="0" destOrd="0" presId="urn:microsoft.com/office/officeart/2005/8/layout/radial2"/>
    <dgm:cxn modelId="{7F83C95A-2638-4F24-A9A9-1E378BD8EBD8}" type="presOf" srcId="{6521E49C-CB4D-4C65-90D6-8344A4B42037}" destId="{CB53C4EF-7213-40D7-8DF0-D188CB634366}" srcOrd="0" destOrd="0" presId="urn:microsoft.com/office/officeart/2005/8/layout/radial2"/>
    <dgm:cxn modelId="{7C45EB28-7B02-4232-874E-C711CC47C211}" srcId="{E73F6767-837E-4198-A6FF-0E0162D15D90}" destId="{6521E49C-CB4D-4C65-90D6-8344A4B42037}" srcOrd="0" destOrd="0" parTransId="{F4607F3F-DEF7-4FDB-9EC0-E8F024147BBE}" sibTransId="{7E653C57-5C42-4F0A-9946-7A85DFBC96A0}"/>
    <dgm:cxn modelId="{0153B48C-A543-4D87-BF60-19F1748551A8}" type="presOf" srcId="{9285CD8D-FE3E-4C88-9588-762E8B53BEC9}" destId="{2FB7444B-470C-4D39-B3DC-E4E127EF8585}" srcOrd="0" destOrd="0" presId="urn:microsoft.com/office/officeart/2005/8/layout/radial2"/>
    <dgm:cxn modelId="{3609DDA8-1B1D-457E-98C4-D5029695AC82}" srcId="{E73F6767-837E-4198-A6FF-0E0162D15D90}" destId="{F9B8E78A-42D6-44CA-8C27-3A6EAC8A67AF}" srcOrd="3" destOrd="0" parTransId="{6EA92FBE-03D4-4568-AAFF-7B92160D5868}" sibTransId="{2C81261E-08CA-4B98-BF1C-A48E985E9E3C}"/>
    <dgm:cxn modelId="{12A1EFD8-D102-4FEC-80FC-452F0E5A56F4}" type="presOf" srcId="{F9B8E78A-42D6-44CA-8C27-3A6EAC8A67AF}" destId="{84502CAA-79E8-40E2-8439-8E787DBF03E6}" srcOrd="0" destOrd="0" presId="urn:microsoft.com/office/officeart/2005/8/layout/radial2"/>
    <dgm:cxn modelId="{55B67A61-2C6B-4BD7-B2FF-6E0C95A53DCC}" srcId="{E73F6767-837E-4198-A6FF-0E0162D15D90}" destId="{44534032-968D-4A19-BAB5-7EEDF88CF214}" srcOrd="2" destOrd="0" parTransId="{87F870E8-E0A8-453A-835B-1B5AEB364EB2}" sibTransId="{81DC03FC-882A-4466-BBE7-001ACF66B833}"/>
    <dgm:cxn modelId="{79920454-7242-471A-A53B-B5DAA6F9A786}" type="presOf" srcId="{44534032-968D-4A19-BAB5-7EEDF88CF214}" destId="{21DC5B05-CCCB-473C-9B76-3C386D1392F9}" srcOrd="0" destOrd="0" presId="urn:microsoft.com/office/officeart/2005/8/layout/radial2"/>
    <dgm:cxn modelId="{77E8678F-7FBB-4931-8F1C-6E482422A518}" type="presOf" srcId="{8051BDC0-217D-4AA1-9C6F-CBF5CD29DF2C}" destId="{9970F4BE-ABCD-4014-A942-7FB7F18D9D5D}" srcOrd="0" destOrd="0" presId="urn:microsoft.com/office/officeart/2005/8/layout/radial2"/>
    <dgm:cxn modelId="{CC67B4FF-6389-4125-BBE2-6592678A9DDA}" type="presParOf" srcId="{32B120A1-515F-4022-B18D-D492B8EC0ABD}" destId="{5C0364AC-B333-4253-866E-149852B37A69}" srcOrd="0" destOrd="0" presId="urn:microsoft.com/office/officeart/2005/8/layout/radial2"/>
    <dgm:cxn modelId="{DDE0E9F1-E948-4F50-ACAB-E75A7D89FAF3}" type="presParOf" srcId="{5C0364AC-B333-4253-866E-149852B37A69}" destId="{E014D063-5360-48DA-B135-980940CAD34D}" srcOrd="0" destOrd="0" presId="urn:microsoft.com/office/officeart/2005/8/layout/radial2"/>
    <dgm:cxn modelId="{A6243766-DDC8-41BB-A7DE-FE3EC60045DA}" type="presParOf" srcId="{E014D063-5360-48DA-B135-980940CAD34D}" destId="{1B2D5D22-BD62-4CB3-B827-631BA33D2A87}" srcOrd="0" destOrd="0" presId="urn:microsoft.com/office/officeart/2005/8/layout/radial2"/>
    <dgm:cxn modelId="{75494EB6-CF06-4ABE-9485-633C0AB3D90B}" type="presParOf" srcId="{E014D063-5360-48DA-B135-980940CAD34D}" destId="{5A663EAF-8E9E-4395-B03D-79AD2CC8A613}" srcOrd="1" destOrd="0" presId="urn:microsoft.com/office/officeart/2005/8/layout/radial2"/>
    <dgm:cxn modelId="{C67278D3-9AF5-4D48-9D7F-88410016B223}" type="presParOf" srcId="{5C0364AC-B333-4253-866E-149852B37A69}" destId="{5682AB30-79B8-4EB1-BD8C-D85A33D6FF8B}" srcOrd="1" destOrd="0" presId="urn:microsoft.com/office/officeart/2005/8/layout/radial2"/>
    <dgm:cxn modelId="{E6A149BC-EB8D-42AA-A323-49A36C346F86}" type="presParOf" srcId="{5C0364AC-B333-4253-866E-149852B37A69}" destId="{CFA24B12-6348-4415-82BF-96CBAD7B320B}" srcOrd="2" destOrd="0" presId="urn:microsoft.com/office/officeart/2005/8/layout/radial2"/>
    <dgm:cxn modelId="{8F9797BD-4F81-42EC-9D77-1D006FC17F75}" type="presParOf" srcId="{CFA24B12-6348-4415-82BF-96CBAD7B320B}" destId="{CB53C4EF-7213-40D7-8DF0-D188CB634366}" srcOrd="0" destOrd="0" presId="urn:microsoft.com/office/officeart/2005/8/layout/radial2"/>
    <dgm:cxn modelId="{1D3AB890-D61D-4B14-B40B-B2D493550759}" type="presParOf" srcId="{CFA24B12-6348-4415-82BF-96CBAD7B320B}" destId="{8133EF3F-34F2-4F24-8C74-3044BEF7A0AF}" srcOrd="1" destOrd="0" presId="urn:microsoft.com/office/officeart/2005/8/layout/radial2"/>
    <dgm:cxn modelId="{6A1B1976-B8FD-4A7D-967E-271A2C200B58}" type="presParOf" srcId="{5C0364AC-B333-4253-866E-149852B37A69}" destId="{2FB7444B-470C-4D39-B3DC-E4E127EF8585}" srcOrd="3" destOrd="0" presId="urn:microsoft.com/office/officeart/2005/8/layout/radial2"/>
    <dgm:cxn modelId="{FAB402FE-B73B-466E-AFD0-2CEF844EF1B2}" type="presParOf" srcId="{5C0364AC-B333-4253-866E-149852B37A69}" destId="{FFBA0DBE-C123-4517-B3D4-9ECA01CB880C}" srcOrd="4" destOrd="0" presId="urn:microsoft.com/office/officeart/2005/8/layout/radial2"/>
    <dgm:cxn modelId="{0AA66BA6-3AA3-473E-99A7-4DDC42DF27EF}" type="presParOf" srcId="{FFBA0DBE-C123-4517-B3D4-9ECA01CB880C}" destId="{9970F4BE-ABCD-4014-A942-7FB7F18D9D5D}" srcOrd="0" destOrd="0" presId="urn:microsoft.com/office/officeart/2005/8/layout/radial2"/>
    <dgm:cxn modelId="{99AFEB41-EB2C-42AF-B3DC-AD6105574D81}" type="presParOf" srcId="{FFBA0DBE-C123-4517-B3D4-9ECA01CB880C}" destId="{6CC10D7E-99B7-41FB-A3FF-B9D447432DFA}" srcOrd="1" destOrd="0" presId="urn:microsoft.com/office/officeart/2005/8/layout/radial2"/>
    <dgm:cxn modelId="{D4C8A59F-A815-4AFE-9945-42DE0619200C}" type="presParOf" srcId="{5C0364AC-B333-4253-866E-149852B37A69}" destId="{35B8622B-A06E-410E-860B-0CD12096B331}" srcOrd="5" destOrd="0" presId="urn:microsoft.com/office/officeart/2005/8/layout/radial2"/>
    <dgm:cxn modelId="{C79EC082-D9C3-42DE-BF97-7DA025BE2E0C}" type="presParOf" srcId="{5C0364AC-B333-4253-866E-149852B37A69}" destId="{22188112-0A54-48B2-9903-8A6F1C79CDD8}" srcOrd="6" destOrd="0" presId="urn:microsoft.com/office/officeart/2005/8/layout/radial2"/>
    <dgm:cxn modelId="{91B50208-086C-4D9E-BCB3-DB86E36FB15F}" type="presParOf" srcId="{22188112-0A54-48B2-9903-8A6F1C79CDD8}" destId="{21DC5B05-CCCB-473C-9B76-3C386D1392F9}" srcOrd="0" destOrd="0" presId="urn:microsoft.com/office/officeart/2005/8/layout/radial2"/>
    <dgm:cxn modelId="{94146761-328C-459A-B3BA-F5ADAEEF106E}" type="presParOf" srcId="{22188112-0A54-48B2-9903-8A6F1C79CDD8}" destId="{ADB32834-7475-4975-BA45-7904A91A83E5}" srcOrd="1" destOrd="0" presId="urn:microsoft.com/office/officeart/2005/8/layout/radial2"/>
    <dgm:cxn modelId="{6FA4CC5D-7463-44AE-AA08-D10A914FDE69}" type="presParOf" srcId="{5C0364AC-B333-4253-866E-149852B37A69}" destId="{29432CBE-37F0-4715-B017-ED0B27FF6E73}" srcOrd="7" destOrd="0" presId="urn:microsoft.com/office/officeart/2005/8/layout/radial2"/>
    <dgm:cxn modelId="{C6B4ED37-B592-403C-8E38-FBC1BD0F3AF6}" type="presParOf" srcId="{5C0364AC-B333-4253-866E-149852B37A69}" destId="{45AAAB69-0152-4F33-8DA1-E156A0AAFF8E}" srcOrd="8" destOrd="0" presId="urn:microsoft.com/office/officeart/2005/8/layout/radial2"/>
    <dgm:cxn modelId="{A930C59E-EBD0-430E-89EE-BB7A28165DB8}" type="presParOf" srcId="{45AAAB69-0152-4F33-8DA1-E156A0AAFF8E}" destId="{84502CAA-79E8-40E2-8439-8E787DBF03E6}" srcOrd="0" destOrd="0" presId="urn:microsoft.com/office/officeart/2005/8/layout/radial2"/>
    <dgm:cxn modelId="{AEF6C2FC-E23B-428F-B5CD-4CE51EF381EC}" type="presParOf" srcId="{45AAAB69-0152-4F33-8DA1-E156A0AAFF8E}" destId="{C224AD05-B656-4BA4-9575-238FF2B71C86}" srcOrd="1" destOrd="0" presId="urn:microsoft.com/office/officeart/2005/8/layout/radial2"/>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41E802-AA03-47B8-90C2-5AE7CD7974DA}" type="doc">
      <dgm:prSet loTypeId="urn:microsoft.com/office/officeart/2005/8/layout/cycle2" loCatId="cycle" qsTypeId="urn:microsoft.com/office/officeart/2005/8/quickstyle/simple3" qsCatId="simple" csTypeId="urn:microsoft.com/office/officeart/2005/8/colors/accent0_2" csCatId="mainScheme" phldr="1"/>
      <dgm:spPr/>
      <dgm:t>
        <a:bodyPr/>
        <a:lstStyle/>
        <a:p>
          <a:endParaRPr lang="es-ES"/>
        </a:p>
      </dgm:t>
    </dgm:pt>
    <dgm:pt modelId="{9F7E0C0D-1043-45F7-BD96-A2DD5A5FE5F4}">
      <dgm:prSet custT="1"/>
      <dgm:spPr/>
      <dgm:t>
        <a:bodyPr/>
        <a:lstStyle/>
        <a:p>
          <a:pPr rtl="0"/>
          <a:r>
            <a:rPr lang="es-ES" sz="1400" b="1" dirty="0" smtClean="0">
              <a:solidFill>
                <a:schemeClr val="tx1"/>
              </a:solidFill>
            </a:rPr>
            <a:t>Participación/</a:t>
          </a:r>
        </a:p>
        <a:p>
          <a:pPr rtl="0"/>
          <a:r>
            <a:rPr lang="es-ES" sz="1400" b="1" dirty="0" smtClean="0">
              <a:solidFill>
                <a:schemeClr val="tx1"/>
              </a:solidFill>
            </a:rPr>
            <a:t>Concertación</a:t>
          </a:r>
          <a:endParaRPr lang="es-ES" sz="1400" b="1" dirty="0">
            <a:solidFill>
              <a:schemeClr val="tx1"/>
            </a:solidFill>
          </a:endParaRPr>
        </a:p>
      </dgm:t>
    </dgm:pt>
    <dgm:pt modelId="{79410DFC-BC95-4084-8B56-7340B6E32CA7}" type="parTrans" cxnId="{A47FCE62-1735-4C89-A285-3DB685BCE8FE}">
      <dgm:prSet/>
      <dgm:spPr/>
      <dgm:t>
        <a:bodyPr/>
        <a:lstStyle/>
        <a:p>
          <a:endParaRPr lang="es-ES" sz="1600" b="1"/>
        </a:p>
      </dgm:t>
    </dgm:pt>
    <dgm:pt modelId="{45D06998-7EEE-40CE-8151-BD72BB028B5D}" type="sibTrans" cxnId="{A47FCE62-1735-4C89-A285-3DB685BCE8FE}">
      <dgm:prSet custT="1"/>
      <dgm:spPr/>
      <dgm:t>
        <a:bodyPr/>
        <a:lstStyle/>
        <a:p>
          <a:endParaRPr lang="es-ES" sz="1100" b="1" dirty="0"/>
        </a:p>
      </dgm:t>
    </dgm:pt>
    <dgm:pt modelId="{F791E5AE-067D-424A-94B5-64975FA872C4}">
      <dgm:prSet custT="1"/>
      <dgm:spPr/>
      <dgm:t>
        <a:bodyPr/>
        <a:lstStyle/>
        <a:p>
          <a:pPr rtl="0"/>
          <a:r>
            <a:rPr lang="es-ES" sz="1400" b="1" dirty="0" smtClean="0">
              <a:solidFill>
                <a:schemeClr val="tx1"/>
              </a:solidFill>
            </a:rPr>
            <a:t>Co- responsabilidad</a:t>
          </a:r>
          <a:endParaRPr lang="es-ES" sz="1400" b="1" dirty="0">
            <a:solidFill>
              <a:schemeClr val="tx1"/>
            </a:solidFill>
          </a:endParaRPr>
        </a:p>
      </dgm:t>
    </dgm:pt>
    <dgm:pt modelId="{8740EB6E-7FA4-4343-AB68-7B4504128455}" type="parTrans" cxnId="{DAA9B0CE-61A1-4340-9B8D-D16DB784431D}">
      <dgm:prSet/>
      <dgm:spPr/>
      <dgm:t>
        <a:bodyPr/>
        <a:lstStyle/>
        <a:p>
          <a:endParaRPr lang="es-ES" sz="1600" b="1"/>
        </a:p>
      </dgm:t>
    </dgm:pt>
    <dgm:pt modelId="{1B671E20-512D-4563-8B23-907A544E2A30}" type="sibTrans" cxnId="{DAA9B0CE-61A1-4340-9B8D-D16DB784431D}">
      <dgm:prSet custT="1"/>
      <dgm:spPr/>
      <dgm:t>
        <a:bodyPr/>
        <a:lstStyle/>
        <a:p>
          <a:endParaRPr lang="es-ES" sz="1100" b="1" dirty="0"/>
        </a:p>
      </dgm:t>
    </dgm:pt>
    <dgm:pt modelId="{2814AE1F-54A5-4203-998A-4E61320E0D99}">
      <dgm:prSet custT="1"/>
      <dgm:spPr/>
      <dgm:t>
        <a:bodyPr/>
        <a:lstStyle/>
        <a:p>
          <a:pPr rtl="0"/>
          <a:r>
            <a:rPr lang="es-ES" sz="1400" b="1" dirty="0" smtClean="0">
              <a:solidFill>
                <a:schemeClr val="tx1"/>
              </a:solidFill>
            </a:rPr>
            <a:t>Articulación</a:t>
          </a:r>
          <a:endParaRPr lang="es-ES" sz="1400" b="1" dirty="0">
            <a:solidFill>
              <a:schemeClr val="tx1"/>
            </a:solidFill>
          </a:endParaRPr>
        </a:p>
      </dgm:t>
    </dgm:pt>
    <dgm:pt modelId="{E5623432-487B-45D5-8CF1-B6BE2895AD9C}" type="parTrans" cxnId="{D0205B7D-2C03-409C-8EC0-65E4629B7C88}">
      <dgm:prSet/>
      <dgm:spPr/>
      <dgm:t>
        <a:bodyPr/>
        <a:lstStyle/>
        <a:p>
          <a:endParaRPr lang="es-ES" sz="1600" b="1"/>
        </a:p>
      </dgm:t>
    </dgm:pt>
    <dgm:pt modelId="{8F03E5D6-E58A-44D7-84A4-631EE757BE39}" type="sibTrans" cxnId="{D0205B7D-2C03-409C-8EC0-65E4629B7C88}">
      <dgm:prSet custT="1"/>
      <dgm:spPr/>
      <dgm:t>
        <a:bodyPr/>
        <a:lstStyle/>
        <a:p>
          <a:endParaRPr lang="es-ES" sz="1100" b="1" dirty="0"/>
        </a:p>
      </dgm:t>
    </dgm:pt>
    <dgm:pt modelId="{DDA965E0-76E8-4056-8E0A-2E47B4E678C9}" type="pres">
      <dgm:prSet presAssocID="{2341E802-AA03-47B8-90C2-5AE7CD7974DA}" presName="cycle" presStyleCnt="0">
        <dgm:presLayoutVars>
          <dgm:dir/>
          <dgm:resizeHandles val="exact"/>
        </dgm:presLayoutVars>
      </dgm:prSet>
      <dgm:spPr/>
      <dgm:t>
        <a:bodyPr/>
        <a:lstStyle/>
        <a:p>
          <a:endParaRPr lang="es-ES"/>
        </a:p>
      </dgm:t>
    </dgm:pt>
    <dgm:pt modelId="{7DAB620A-CD77-4C66-A46A-334E748C6EF0}" type="pres">
      <dgm:prSet presAssocID="{9F7E0C0D-1043-45F7-BD96-A2DD5A5FE5F4}" presName="node" presStyleLbl="node1" presStyleIdx="0" presStyleCnt="3">
        <dgm:presLayoutVars>
          <dgm:bulletEnabled val="1"/>
        </dgm:presLayoutVars>
      </dgm:prSet>
      <dgm:spPr/>
      <dgm:t>
        <a:bodyPr/>
        <a:lstStyle/>
        <a:p>
          <a:endParaRPr lang="es-ES"/>
        </a:p>
      </dgm:t>
    </dgm:pt>
    <dgm:pt modelId="{6CAE4624-FED5-4F3A-9556-6C21558AAC89}" type="pres">
      <dgm:prSet presAssocID="{45D06998-7EEE-40CE-8151-BD72BB028B5D}" presName="sibTrans" presStyleLbl="sibTrans2D1" presStyleIdx="0" presStyleCnt="3"/>
      <dgm:spPr/>
      <dgm:t>
        <a:bodyPr/>
        <a:lstStyle/>
        <a:p>
          <a:endParaRPr lang="es-ES"/>
        </a:p>
      </dgm:t>
    </dgm:pt>
    <dgm:pt modelId="{FA76687C-9184-43ED-ADB9-C863C26373F6}" type="pres">
      <dgm:prSet presAssocID="{45D06998-7EEE-40CE-8151-BD72BB028B5D}" presName="connectorText" presStyleLbl="sibTrans2D1" presStyleIdx="0" presStyleCnt="3"/>
      <dgm:spPr/>
      <dgm:t>
        <a:bodyPr/>
        <a:lstStyle/>
        <a:p>
          <a:endParaRPr lang="es-ES"/>
        </a:p>
      </dgm:t>
    </dgm:pt>
    <dgm:pt modelId="{FDC221B9-E81D-47E0-BC7B-A82BBD44F29B}" type="pres">
      <dgm:prSet presAssocID="{F791E5AE-067D-424A-94B5-64975FA872C4}" presName="node" presStyleLbl="node1" presStyleIdx="1" presStyleCnt="3">
        <dgm:presLayoutVars>
          <dgm:bulletEnabled val="1"/>
        </dgm:presLayoutVars>
      </dgm:prSet>
      <dgm:spPr/>
      <dgm:t>
        <a:bodyPr/>
        <a:lstStyle/>
        <a:p>
          <a:endParaRPr lang="es-ES"/>
        </a:p>
      </dgm:t>
    </dgm:pt>
    <dgm:pt modelId="{0207A2D1-5D31-48E7-BCBB-D64BBA48C86A}" type="pres">
      <dgm:prSet presAssocID="{1B671E20-512D-4563-8B23-907A544E2A30}" presName="sibTrans" presStyleLbl="sibTrans2D1" presStyleIdx="1" presStyleCnt="3"/>
      <dgm:spPr/>
      <dgm:t>
        <a:bodyPr/>
        <a:lstStyle/>
        <a:p>
          <a:endParaRPr lang="es-ES"/>
        </a:p>
      </dgm:t>
    </dgm:pt>
    <dgm:pt modelId="{6C58D80E-0C2F-4608-8273-B4FD64A93AEC}" type="pres">
      <dgm:prSet presAssocID="{1B671E20-512D-4563-8B23-907A544E2A30}" presName="connectorText" presStyleLbl="sibTrans2D1" presStyleIdx="1" presStyleCnt="3"/>
      <dgm:spPr/>
      <dgm:t>
        <a:bodyPr/>
        <a:lstStyle/>
        <a:p>
          <a:endParaRPr lang="es-ES"/>
        </a:p>
      </dgm:t>
    </dgm:pt>
    <dgm:pt modelId="{2B51BC9D-C6BD-41BB-B0BE-CD58FBF86E37}" type="pres">
      <dgm:prSet presAssocID="{2814AE1F-54A5-4203-998A-4E61320E0D99}" presName="node" presStyleLbl="node1" presStyleIdx="2" presStyleCnt="3">
        <dgm:presLayoutVars>
          <dgm:bulletEnabled val="1"/>
        </dgm:presLayoutVars>
      </dgm:prSet>
      <dgm:spPr/>
      <dgm:t>
        <a:bodyPr/>
        <a:lstStyle/>
        <a:p>
          <a:endParaRPr lang="es-ES"/>
        </a:p>
      </dgm:t>
    </dgm:pt>
    <dgm:pt modelId="{D68DE5A4-9BB1-4BD0-9BF5-09780C8AADA2}" type="pres">
      <dgm:prSet presAssocID="{8F03E5D6-E58A-44D7-84A4-631EE757BE39}" presName="sibTrans" presStyleLbl="sibTrans2D1" presStyleIdx="2" presStyleCnt="3"/>
      <dgm:spPr/>
      <dgm:t>
        <a:bodyPr/>
        <a:lstStyle/>
        <a:p>
          <a:endParaRPr lang="es-ES"/>
        </a:p>
      </dgm:t>
    </dgm:pt>
    <dgm:pt modelId="{22E392BB-E6AA-47B9-8474-A96882510CFE}" type="pres">
      <dgm:prSet presAssocID="{8F03E5D6-E58A-44D7-84A4-631EE757BE39}" presName="connectorText" presStyleLbl="sibTrans2D1" presStyleIdx="2" presStyleCnt="3"/>
      <dgm:spPr/>
      <dgm:t>
        <a:bodyPr/>
        <a:lstStyle/>
        <a:p>
          <a:endParaRPr lang="es-ES"/>
        </a:p>
      </dgm:t>
    </dgm:pt>
  </dgm:ptLst>
  <dgm:cxnLst>
    <dgm:cxn modelId="{B5A8B554-237F-4644-AD44-452E9FEE091E}" type="presOf" srcId="{45D06998-7EEE-40CE-8151-BD72BB028B5D}" destId="{6CAE4624-FED5-4F3A-9556-6C21558AAC89}" srcOrd="0" destOrd="0" presId="urn:microsoft.com/office/officeart/2005/8/layout/cycle2"/>
    <dgm:cxn modelId="{45363415-901A-4B6F-9726-A7F510BBE792}" type="presOf" srcId="{8F03E5D6-E58A-44D7-84A4-631EE757BE39}" destId="{D68DE5A4-9BB1-4BD0-9BF5-09780C8AADA2}" srcOrd="0" destOrd="0" presId="urn:microsoft.com/office/officeart/2005/8/layout/cycle2"/>
    <dgm:cxn modelId="{C9F80FE5-5DCC-4086-B2D9-422D1F49739D}" type="presOf" srcId="{F791E5AE-067D-424A-94B5-64975FA872C4}" destId="{FDC221B9-E81D-47E0-BC7B-A82BBD44F29B}" srcOrd="0" destOrd="0" presId="urn:microsoft.com/office/officeart/2005/8/layout/cycle2"/>
    <dgm:cxn modelId="{99C33B54-1D00-4906-8236-165E832657F7}" type="presOf" srcId="{1B671E20-512D-4563-8B23-907A544E2A30}" destId="{6C58D80E-0C2F-4608-8273-B4FD64A93AEC}" srcOrd="1" destOrd="0" presId="urn:microsoft.com/office/officeart/2005/8/layout/cycle2"/>
    <dgm:cxn modelId="{A47FCE62-1735-4C89-A285-3DB685BCE8FE}" srcId="{2341E802-AA03-47B8-90C2-5AE7CD7974DA}" destId="{9F7E0C0D-1043-45F7-BD96-A2DD5A5FE5F4}" srcOrd="0" destOrd="0" parTransId="{79410DFC-BC95-4084-8B56-7340B6E32CA7}" sibTransId="{45D06998-7EEE-40CE-8151-BD72BB028B5D}"/>
    <dgm:cxn modelId="{DAAE7A95-FEBC-41B4-98FF-4A55883EB79A}" type="presOf" srcId="{45D06998-7EEE-40CE-8151-BD72BB028B5D}" destId="{FA76687C-9184-43ED-ADB9-C863C26373F6}" srcOrd="1" destOrd="0" presId="urn:microsoft.com/office/officeart/2005/8/layout/cycle2"/>
    <dgm:cxn modelId="{A32CD26F-EDF5-45DC-82C7-F7B41EEEA8F1}" type="presOf" srcId="{2814AE1F-54A5-4203-998A-4E61320E0D99}" destId="{2B51BC9D-C6BD-41BB-B0BE-CD58FBF86E37}" srcOrd="0" destOrd="0" presId="urn:microsoft.com/office/officeart/2005/8/layout/cycle2"/>
    <dgm:cxn modelId="{DAA9B0CE-61A1-4340-9B8D-D16DB784431D}" srcId="{2341E802-AA03-47B8-90C2-5AE7CD7974DA}" destId="{F791E5AE-067D-424A-94B5-64975FA872C4}" srcOrd="1" destOrd="0" parTransId="{8740EB6E-7FA4-4343-AB68-7B4504128455}" sibTransId="{1B671E20-512D-4563-8B23-907A544E2A30}"/>
    <dgm:cxn modelId="{D40A1115-6EC2-4450-A2FB-16B825EE2AE0}" type="presOf" srcId="{1B671E20-512D-4563-8B23-907A544E2A30}" destId="{0207A2D1-5D31-48E7-BCBB-D64BBA48C86A}" srcOrd="0" destOrd="0" presId="urn:microsoft.com/office/officeart/2005/8/layout/cycle2"/>
    <dgm:cxn modelId="{D0205B7D-2C03-409C-8EC0-65E4629B7C88}" srcId="{2341E802-AA03-47B8-90C2-5AE7CD7974DA}" destId="{2814AE1F-54A5-4203-998A-4E61320E0D99}" srcOrd="2" destOrd="0" parTransId="{E5623432-487B-45D5-8CF1-B6BE2895AD9C}" sibTransId="{8F03E5D6-E58A-44D7-84A4-631EE757BE39}"/>
    <dgm:cxn modelId="{65538B61-1638-46DF-80CF-7D86AF6FA8C9}" type="presOf" srcId="{2341E802-AA03-47B8-90C2-5AE7CD7974DA}" destId="{DDA965E0-76E8-4056-8E0A-2E47B4E678C9}" srcOrd="0" destOrd="0" presId="urn:microsoft.com/office/officeart/2005/8/layout/cycle2"/>
    <dgm:cxn modelId="{41534FEE-B418-4E18-8B26-3160777367B8}" type="presOf" srcId="{9F7E0C0D-1043-45F7-BD96-A2DD5A5FE5F4}" destId="{7DAB620A-CD77-4C66-A46A-334E748C6EF0}" srcOrd="0" destOrd="0" presId="urn:microsoft.com/office/officeart/2005/8/layout/cycle2"/>
    <dgm:cxn modelId="{3B8A5D10-41F2-4E85-B755-D9F14C2E179F}" type="presOf" srcId="{8F03E5D6-E58A-44D7-84A4-631EE757BE39}" destId="{22E392BB-E6AA-47B9-8474-A96882510CFE}" srcOrd="1" destOrd="0" presId="urn:microsoft.com/office/officeart/2005/8/layout/cycle2"/>
    <dgm:cxn modelId="{2E98D454-3360-44B0-98CD-9CDBA73870CA}" type="presParOf" srcId="{DDA965E0-76E8-4056-8E0A-2E47B4E678C9}" destId="{7DAB620A-CD77-4C66-A46A-334E748C6EF0}" srcOrd="0" destOrd="0" presId="urn:microsoft.com/office/officeart/2005/8/layout/cycle2"/>
    <dgm:cxn modelId="{1EE4A1A2-5213-4035-A501-31E97C796CEE}" type="presParOf" srcId="{DDA965E0-76E8-4056-8E0A-2E47B4E678C9}" destId="{6CAE4624-FED5-4F3A-9556-6C21558AAC89}" srcOrd="1" destOrd="0" presId="urn:microsoft.com/office/officeart/2005/8/layout/cycle2"/>
    <dgm:cxn modelId="{C3CDF34B-CAF5-4D68-90AE-C3E0BE0B3A7F}" type="presParOf" srcId="{6CAE4624-FED5-4F3A-9556-6C21558AAC89}" destId="{FA76687C-9184-43ED-ADB9-C863C26373F6}" srcOrd="0" destOrd="0" presId="urn:microsoft.com/office/officeart/2005/8/layout/cycle2"/>
    <dgm:cxn modelId="{18012DE8-8639-47AF-929E-38988B028F08}" type="presParOf" srcId="{DDA965E0-76E8-4056-8E0A-2E47B4E678C9}" destId="{FDC221B9-E81D-47E0-BC7B-A82BBD44F29B}" srcOrd="2" destOrd="0" presId="urn:microsoft.com/office/officeart/2005/8/layout/cycle2"/>
    <dgm:cxn modelId="{A84CFB19-1E1B-4B98-B89F-429CD6E8A92F}" type="presParOf" srcId="{DDA965E0-76E8-4056-8E0A-2E47B4E678C9}" destId="{0207A2D1-5D31-48E7-BCBB-D64BBA48C86A}" srcOrd="3" destOrd="0" presId="urn:microsoft.com/office/officeart/2005/8/layout/cycle2"/>
    <dgm:cxn modelId="{D0C5F7D9-6DD8-4F0D-BA1D-F7EACA747BBF}" type="presParOf" srcId="{0207A2D1-5D31-48E7-BCBB-D64BBA48C86A}" destId="{6C58D80E-0C2F-4608-8273-B4FD64A93AEC}" srcOrd="0" destOrd="0" presId="urn:microsoft.com/office/officeart/2005/8/layout/cycle2"/>
    <dgm:cxn modelId="{6E9195CC-8B8B-4324-8DB7-D071DB420A3E}" type="presParOf" srcId="{DDA965E0-76E8-4056-8E0A-2E47B4E678C9}" destId="{2B51BC9D-C6BD-41BB-B0BE-CD58FBF86E37}" srcOrd="4" destOrd="0" presId="urn:microsoft.com/office/officeart/2005/8/layout/cycle2"/>
    <dgm:cxn modelId="{2CB11504-32F0-4EAF-A062-47EBB995B710}" type="presParOf" srcId="{DDA965E0-76E8-4056-8E0A-2E47B4E678C9}" destId="{D68DE5A4-9BB1-4BD0-9BF5-09780C8AADA2}" srcOrd="5" destOrd="0" presId="urn:microsoft.com/office/officeart/2005/8/layout/cycle2"/>
    <dgm:cxn modelId="{B1220B3E-1A8E-4666-A16A-D050E56EBD95}" type="presParOf" srcId="{D68DE5A4-9BB1-4BD0-9BF5-09780C8AADA2}" destId="{22E392BB-E6AA-47B9-8474-A96882510CFE}" srcOrd="0" destOrd="0" presId="urn:microsoft.com/office/officeart/2005/8/layout/cycle2"/>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50E49D-75FE-4B31-803C-768BE37E7BB7}" type="doc">
      <dgm:prSet loTypeId="urn:microsoft.com/office/officeart/2005/8/layout/hList7" loCatId="process" qsTypeId="urn:microsoft.com/office/officeart/2005/8/quickstyle/simple1" qsCatId="simple" csTypeId="urn:microsoft.com/office/officeart/2005/8/colors/colorful3" csCatId="colorful" phldr="1"/>
      <dgm:spPr/>
    </dgm:pt>
    <dgm:pt modelId="{036177D1-ACF1-4E82-B9A7-3F0393E0898C}">
      <dgm:prSet phldrT="[Texto]"/>
      <dgm:spPr/>
      <dgm:t>
        <a:bodyPr/>
        <a:lstStyle/>
        <a:p>
          <a:r>
            <a:rPr lang="es-MX" b="1" u="sng" dirty="0" smtClean="0">
              <a:solidFill>
                <a:schemeClr val="tx1"/>
              </a:solidFill>
            </a:rPr>
            <a:t>Fase 1</a:t>
          </a:r>
          <a:r>
            <a:rPr lang="es-MX" dirty="0" smtClean="0">
              <a:solidFill>
                <a:schemeClr val="tx1"/>
              </a:solidFill>
            </a:rPr>
            <a:t>: </a:t>
          </a:r>
        </a:p>
        <a:p>
          <a:r>
            <a:rPr lang="es-MX" b="1" i="1" dirty="0" smtClean="0"/>
            <a:t>Detección de necesidades territoriales</a:t>
          </a:r>
          <a:endParaRPr lang="es-MX" b="1" i="1" dirty="0"/>
        </a:p>
      </dgm:t>
    </dgm:pt>
    <dgm:pt modelId="{8276645F-A189-44DD-90AE-D943C75D2C0B}" type="parTrans" cxnId="{1101D683-42C5-449A-B27C-6D6ECFB5713C}">
      <dgm:prSet/>
      <dgm:spPr/>
      <dgm:t>
        <a:bodyPr/>
        <a:lstStyle/>
        <a:p>
          <a:endParaRPr lang="es-MX"/>
        </a:p>
      </dgm:t>
    </dgm:pt>
    <dgm:pt modelId="{EF54DD83-9E82-48CB-A4D6-0EBF2F90B880}" type="sibTrans" cxnId="{1101D683-42C5-449A-B27C-6D6ECFB5713C}">
      <dgm:prSet/>
      <dgm:spPr/>
      <dgm:t>
        <a:bodyPr/>
        <a:lstStyle/>
        <a:p>
          <a:endParaRPr lang="es-MX"/>
        </a:p>
      </dgm:t>
    </dgm:pt>
    <dgm:pt modelId="{5B60C9AF-E697-4E22-BA7E-8B7456828B4F}">
      <dgm:prSet phldrT="[Texto]"/>
      <dgm:spPr/>
      <dgm:t>
        <a:bodyPr/>
        <a:lstStyle/>
        <a:p>
          <a:r>
            <a:rPr lang="es-MX" b="1" u="sng" dirty="0" smtClean="0">
              <a:solidFill>
                <a:schemeClr val="tx1"/>
              </a:solidFill>
            </a:rPr>
            <a:t>Fase 2: </a:t>
          </a:r>
        </a:p>
        <a:p>
          <a:r>
            <a:rPr lang="es-MX" b="1" i="1" dirty="0" smtClean="0"/>
            <a:t>Planificación. Encaje de las necesidades territoriales en las prioridades nacionales</a:t>
          </a:r>
          <a:endParaRPr lang="es-MX" b="1" i="1" dirty="0"/>
        </a:p>
      </dgm:t>
    </dgm:pt>
    <dgm:pt modelId="{A579D2C9-23EC-464D-89E2-AD4FC5F0AF84}" type="parTrans" cxnId="{DEB6CA54-4D15-4780-9EAD-A14137895CB2}">
      <dgm:prSet/>
      <dgm:spPr/>
      <dgm:t>
        <a:bodyPr/>
        <a:lstStyle/>
        <a:p>
          <a:endParaRPr lang="es-MX"/>
        </a:p>
      </dgm:t>
    </dgm:pt>
    <dgm:pt modelId="{6F71D209-A11A-46FA-9BA9-B25F9041D24C}" type="sibTrans" cxnId="{DEB6CA54-4D15-4780-9EAD-A14137895CB2}">
      <dgm:prSet/>
      <dgm:spPr/>
      <dgm:t>
        <a:bodyPr/>
        <a:lstStyle/>
        <a:p>
          <a:endParaRPr lang="es-MX"/>
        </a:p>
      </dgm:t>
    </dgm:pt>
    <dgm:pt modelId="{B8FF3172-1549-4945-AC24-BBB4409094D7}">
      <dgm:prSet phldrT="[Texto]"/>
      <dgm:spPr/>
      <dgm:t>
        <a:bodyPr/>
        <a:lstStyle/>
        <a:p>
          <a:r>
            <a:rPr lang="es-MX" b="1" u="sng" dirty="0" smtClean="0">
              <a:solidFill>
                <a:schemeClr val="tx1"/>
              </a:solidFill>
            </a:rPr>
            <a:t>Fase 3: </a:t>
          </a:r>
          <a:r>
            <a:rPr lang="es-MX" b="1" i="1" dirty="0" smtClean="0"/>
            <a:t>Implementación de la política pública en los territorios</a:t>
          </a:r>
          <a:endParaRPr lang="es-MX" b="1" i="1" dirty="0"/>
        </a:p>
      </dgm:t>
    </dgm:pt>
    <dgm:pt modelId="{EA590BB2-DD17-4DBF-BF36-F29391310FEB}" type="parTrans" cxnId="{BBA66D17-285C-4994-BD19-615D9C7D592C}">
      <dgm:prSet/>
      <dgm:spPr/>
      <dgm:t>
        <a:bodyPr/>
        <a:lstStyle/>
        <a:p>
          <a:endParaRPr lang="es-MX"/>
        </a:p>
      </dgm:t>
    </dgm:pt>
    <dgm:pt modelId="{9D910DF1-0EEF-48EA-A737-7B6FD49B7FA6}" type="sibTrans" cxnId="{BBA66D17-285C-4994-BD19-615D9C7D592C}">
      <dgm:prSet/>
      <dgm:spPr/>
      <dgm:t>
        <a:bodyPr/>
        <a:lstStyle/>
        <a:p>
          <a:endParaRPr lang="es-MX"/>
        </a:p>
      </dgm:t>
    </dgm:pt>
    <dgm:pt modelId="{8EC4DCC1-4E20-461A-9807-EB8796AEA6F3}">
      <dgm:prSet phldrT="[Texto]"/>
      <dgm:spPr/>
      <dgm:t>
        <a:bodyPr/>
        <a:lstStyle/>
        <a:p>
          <a:r>
            <a:rPr lang="es-MX" b="1" u="sng" dirty="0" smtClean="0">
              <a:solidFill>
                <a:schemeClr val="tx1"/>
              </a:solidFill>
            </a:rPr>
            <a:t>Fase 4:</a:t>
          </a:r>
          <a:r>
            <a:rPr lang="es-MX" b="1" dirty="0" smtClean="0">
              <a:solidFill>
                <a:schemeClr val="tx1"/>
              </a:solidFill>
            </a:rPr>
            <a:t> </a:t>
          </a:r>
        </a:p>
        <a:p>
          <a:r>
            <a:rPr lang="es-MX" b="1" i="1" dirty="0" smtClean="0"/>
            <a:t>Evaluación</a:t>
          </a:r>
          <a:endParaRPr lang="es-MX" b="1" i="1" dirty="0"/>
        </a:p>
      </dgm:t>
    </dgm:pt>
    <dgm:pt modelId="{66FCBE27-0FA2-47EB-A9FF-8C723DEC7815}" type="parTrans" cxnId="{986D37EB-6738-4C22-A3CD-28BF57AAACCE}">
      <dgm:prSet/>
      <dgm:spPr/>
      <dgm:t>
        <a:bodyPr/>
        <a:lstStyle/>
        <a:p>
          <a:endParaRPr lang="es-MX"/>
        </a:p>
      </dgm:t>
    </dgm:pt>
    <dgm:pt modelId="{1E0220E6-AA7D-4B53-833F-886778D42A13}" type="sibTrans" cxnId="{986D37EB-6738-4C22-A3CD-28BF57AAACCE}">
      <dgm:prSet/>
      <dgm:spPr/>
      <dgm:t>
        <a:bodyPr/>
        <a:lstStyle/>
        <a:p>
          <a:endParaRPr lang="es-MX"/>
        </a:p>
      </dgm:t>
    </dgm:pt>
    <dgm:pt modelId="{93D90C71-13AC-4D28-8F43-DA28270F82DC}" type="pres">
      <dgm:prSet presAssocID="{DD50E49D-75FE-4B31-803C-768BE37E7BB7}" presName="Name0" presStyleCnt="0">
        <dgm:presLayoutVars>
          <dgm:dir/>
          <dgm:resizeHandles val="exact"/>
        </dgm:presLayoutVars>
      </dgm:prSet>
      <dgm:spPr/>
    </dgm:pt>
    <dgm:pt modelId="{CDE96EED-9C05-4197-9C25-5A29A27C064F}" type="pres">
      <dgm:prSet presAssocID="{DD50E49D-75FE-4B31-803C-768BE37E7BB7}" presName="fgShape" presStyleLbl="fgShp" presStyleIdx="0" presStyleCnt="1" custScaleX="108696" custScaleY="159956"/>
      <dgm:spPr/>
    </dgm:pt>
    <dgm:pt modelId="{834C5C6C-484F-4D22-AA24-8617210F4E7F}" type="pres">
      <dgm:prSet presAssocID="{DD50E49D-75FE-4B31-803C-768BE37E7BB7}" presName="linComp" presStyleCnt="0"/>
      <dgm:spPr/>
    </dgm:pt>
    <dgm:pt modelId="{7AD319CB-70E5-43DB-80A3-D0DAAE52450D}" type="pres">
      <dgm:prSet presAssocID="{036177D1-ACF1-4E82-B9A7-3F0393E0898C}" presName="compNode" presStyleCnt="0"/>
      <dgm:spPr/>
    </dgm:pt>
    <dgm:pt modelId="{632C3AFA-1191-4AB0-9588-E54FAD6064D3}" type="pres">
      <dgm:prSet presAssocID="{036177D1-ACF1-4E82-B9A7-3F0393E0898C}" presName="bkgdShape" presStyleLbl="node1" presStyleIdx="0" presStyleCnt="4"/>
      <dgm:spPr/>
      <dgm:t>
        <a:bodyPr/>
        <a:lstStyle/>
        <a:p>
          <a:endParaRPr lang="es-MX"/>
        </a:p>
      </dgm:t>
    </dgm:pt>
    <dgm:pt modelId="{BCC078C0-4A81-4D42-AD35-86B792787612}" type="pres">
      <dgm:prSet presAssocID="{036177D1-ACF1-4E82-B9A7-3F0393E0898C}" presName="nodeTx" presStyleLbl="node1" presStyleIdx="0" presStyleCnt="4">
        <dgm:presLayoutVars>
          <dgm:bulletEnabled val="1"/>
        </dgm:presLayoutVars>
      </dgm:prSet>
      <dgm:spPr/>
      <dgm:t>
        <a:bodyPr/>
        <a:lstStyle/>
        <a:p>
          <a:endParaRPr lang="es-MX"/>
        </a:p>
      </dgm:t>
    </dgm:pt>
    <dgm:pt modelId="{313D4208-FBBF-4E1B-A59A-92E9E7ADC0F5}" type="pres">
      <dgm:prSet presAssocID="{036177D1-ACF1-4E82-B9A7-3F0393E0898C}" presName="invisiNode" presStyleLbl="node1" presStyleIdx="0" presStyleCnt="4"/>
      <dgm:spPr/>
    </dgm:pt>
    <dgm:pt modelId="{AC180C1A-5043-403E-AE3A-224388B95F53}" type="pres">
      <dgm:prSet presAssocID="{036177D1-ACF1-4E82-B9A7-3F0393E0898C}" presName="imagNode" presStyleLbl="fgImgPlace1" presStyleIdx="0" presStyleCnt="4"/>
      <dgm:spPr>
        <a:blipFill rotWithShape="1">
          <a:blip xmlns:r="http://schemas.openxmlformats.org/officeDocument/2006/relationships" r:embed="rId1"/>
          <a:stretch>
            <a:fillRect/>
          </a:stretch>
        </a:blipFill>
      </dgm:spPr>
      <dgm:t>
        <a:bodyPr/>
        <a:lstStyle/>
        <a:p>
          <a:endParaRPr lang="es-MX"/>
        </a:p>
      </dgm:t>
    </dgm:pt>
    <dgm:pt modelId="{0837FF42-256E-4175-A884-C0ACB97746C0}" type="pres">
      <dgm:prSet presAssocID="{EF54DD83-9E82-48CB-A4D6-0EBF2F90B880}" presName="sibTrans" presStyleLbl="sibTrans2D1" presStyleIdx="0" presStyleCnt="0"/>
      <dgm:spPr/>
      <dgm:t>
        <a:bodyPr/>
        <a:lstStyle/>
        <a:p>
          <a:endParaRPr lang="es-MX"/>
        </a:p>
      </dgm:t>
    </dgm:pt>
    <dgm:pt modelId="{C464A575-8C3B-459A-AEF4-14A3D5C1C300}" type="pres">
      <dgm:prSet presAssocID="{5B60C9AF-E697-4E22-BA7E-8B7456828B4F}" presName="compNode" presStyleCnt="0"/>
      <dgm:spPr/>
    </dgm:pt>
    <dgm:pt modelId="{148BF8D8-29ED-4D62-A0A2-337B327EB3EB}" type="pres">
      <dgm:prSet presAssocID="{5B60C9AF-E697-4E22-BA7E-8B7456828B4F}" presName="bkgdShape" presStyleLbl="node1" presStyleIdx="1" presStyleCnt="4"/>
      <dgm:spPr/>
      <dgm:t>
        <a:bodyPr/>
        <a:lstStyle/>
        <a:p>
          <a:endParaRPr lang="es-MX"/>
        </a:p>
      </dgm:t>
    </dgm:pt>
    <dgm:pt modelId="{8A6A12F2-F289-4F70-9104-DEF2CE0EB347}" type="pres">
      <dgm:prSet presAssocID="{5B60C9AF-E697-4E22-BA7E-8B7456828B4F}" presName="nodeTx" presStyleLbl="node1" presStyleIdx="1" presStyleCnt="4">
        <dgm:presLayoutVars>
          <dgm:bulletEnabled val="1"/>
        </dgm:presLayoutVars>
      </dgm:prSet>
      <dgm:spPr/>
      <dgm:t>
        <a:bodyPr/>
        <a:lstStyle/>
        <a:p>
          <a:endParaRPr lang="es-MX"/>
        </a:p>
      </dgm:t>
    </dgm:pt>
    <dgm:pt modelId="{016A5147-67B0-45F0-B775-048190DBE847}" type="pres">
      <dgm:prSet presAssocID="{5B60C9AF-E697-4E22-BA7E-8B7456828B4F}" presName="invisiNode" presStyleLbl="node1" presStyleIdx="1" presStyleCnt="4"/>
      <dgm:spPr/>
    </dgm:pt>
    <dgm:pt modelId="{CC684ED7-9986-4DB2-A885-CB0CA3C33FFA}" type="pres">
      <dgm:prSet presAssocID="{5B60C9AF-E697-4E22-BA7E-8B7456828B4F}" presName="imagNode" presStyleLbl="fgImgPlace1" presStyleIdx="1" presStyleCnt="4"/>
      <dgm:spPr>
        <a:blipFill rotWithShape="1">
          <a:blip xmlns:r="http://schemas.openxmlformats.org/officeDocument/2006/relationships" r:embed="rId2"/>
          <a:stretch>
            <a:fillRect/>
          </a:stretch>
        </a:blipFill>
      </dgm:spPr>
      <dgm:t>
        <a:bodyPr/>
        <a:lstStyle/>
        <a:p>
          <a:endParaRPr lang="es-MX"/>
        </a:p>
      </dgm:t>
    </dgm:pt>
    <dgm:pt modelId="{043D1238-E9A4-4A0C-A771-D6E4AEF6E8CA}" type="pres">
      <dgm:prSet presAssocID="{6F71D209-A11A-46FA-9BA9-B25F9041D24C}" presName="sibTrans" presStyleLbl="sibTrans2D1" presStyleIdx="0" presStyleCnt="0"/>
      <dgm:spPr/>
      <dgm:t>
        <a:bodyPr/>
        <a:lstStyle/>
        <a:p>
          <a:endParaRPr lang="es-MX"/>
        </a:p>
      </dgm:t>
    </dgm:pt>
    <dgm:pt modelId="{B87FCB82-6823-4C0D-9DD8-CCC0373CFEDF}" type="pres">
      <dgm:prSet presAssocID="{B8FF3172-1549-4945-AC24-BBB4409094D7}" presName="compNode" presStyleCnt="0"/>
      <dgm:spPr/>
    </dgm:pt>
    <dgm:pt modelId="{40A47641-7F12-4543-AE66-D0C69678FB42}" type="pres">
      <dgm:prSet presAssocID="{B8FF3172-1549-4945-AC24-BBB4409094D7}" presName="bkgdShape" presStyleLbl="node1" presStyleIdx="2" presStyleCnt="4"/>
      <dgm:spPr/>
      <dgm:t>
        <a:bodyPr/>
        <a:lstStyle/>
        <a:p>
          <a:endParaRPr lang="es-MX"/>
        </a:p>
      </dgm:t>
    </dgm:pt>
    <dgm:pt modelId="{54F48C58-98EA-416A-94CD-BC13E4E39B8D}" type="pres">
      <dgm:prSet presAssocID="{B8FF3172-1549-4945-AC24-BBB4409094D7}" presName="nodeTx" presStyleLbl="node1" presStyleIdx="2" presStyleCnt="4">
        <dgm:presLayoutVars>
          <dgm:bulletEnabled val="1"/>
        </dgm:presLayoutVars>
      </dgm:prSet>
      <dgm:spPr/>
      <dgm:t>
        <a:bodyPr/>
        <a:lstStyle/>
        <a:p>
          <a:endParaRPr lang="es-MX"/>
        </a:p>
      </dgm:t>
    </dgm:pt>
    <dgm:pt modelId="{1F29B280-58D7-49C2-9B35-A99DA6709934}" type="pres">
      <dgm:prSet presAssocID="{B8FF3172-1549-4945-AC24-BBB4409094D7}" presName="invisiNode" presStyleLbl="node1" presStyleIdx="2" presStyleCnt="4"/>
      <dgm:spPr/>
    </dgm:pt>
    <dgm:pt modelId="{595AD4E4-2E63-4E0B-B5AB-7977DCD4548D}" type="pres">
      <dgm:prSet presAssocID="{B8FF3172-1549-4945-AC24-BBB4409094D7}" presName="imagNode" presStyleLbl="fgImgPlace1" presStyleIdx="2" presStyleCnt="4"/>
      <dgm:spPr>
        <a:blipFill rotWithShape="1">
          <a:blip xmlns:r="http://schemas.openxmlformats.org/officeDocument/2006/relationships" r:embed="rId3"/>
          <a:stretch>
            <a:fillRect/>
          </a:stretch>
        </a:blipFill>
      </dgm:spPr>
      <dgm:t>
        <a:bodyPr/>
        <a:lstStyle/>
        <a:p>
          <a:endParaRPr lang="es-ES"/>
        </a:p>
      </dgm:t>
    </dgm:pt>
    <dgm:pt modelId="{EB77F363-5D05-4485-AFBD-E42916C7BCFE}" type="pres">
      <dgm:prSet presAssocID="{9D910DF1-0EEF-48EA-A737-7B6FD49B7FA6}" presName="sibTrans" presStyleLbl="sibTrans2D1" presStyleIdx="0" presStyleCnt="0"/>
      <dgm:spPr/>
      <dgm:t>
        <a:bodyPr/>
        <a:lstStyle/>
        <a:p>
          <a:endParaRPr lang="es-MX"/>
        </a:p>
      </dgm:t>
    </dgm:pt>
    <dgm:pt modelId="{C9B10C1F-37D7-4D4F-B38E-829ACC8D3D16}" type="pres">
      <dgm:prSet presAssocID="{8EC4DCC1-4E20-461A-9807-EB8796AEA6F3}" presName="compNode" presStyleCnt="0"/>
      <dgm:spPr/>
    </dgm:pt>
    <dgm:pt modelId="{10A32F56-449D-4358-B24B-7441E1DA9C29}" type="pres">
      <dgm:prSet presAssocID="{8EC4DCC1-4E20-461A-9807-EB8796AEA6F3}" presName="bkgdShape" presStyleLbl="node1" presStyleIdx="3" presStyleCnt="4"/>
      <dgm:spPr/>
      <dgm:t>
        <a:bodyPr/>
        <a:lstStyle/>
        <a:p>
          <a:endParaRPr lang="es-MX"/>
        </a:p>
      </dgm:t>
    </dgm:pt>
    <dgm:pt modelId="{42B95E7F-62F8-4D43-9F00-132A218C833E}" type="pres">
      <dgm:prSet presAssocID="{8EC4DCC1-4E20-461A-9807-EB8796AEA6F3}" presName="nodeTx" presStyleLbl="node1" presStyleIdx="3" presStyleCnt="4">
        <dgm:presLayoutVars>
          <dgm:bulletEnabled val="1"/>
        </dgm:presLayoutVars>
      </dgm:prSet>
      <dgm:spPr/>
      <dgm:t>
        <a:bodyPr/>
        <a:lstStyle/>
        <a:p>
          <a:endParaRPr lang="es-MX"/>
        </a:p>
      </dgm:t>
    </dgm:pt>
    <dgm:pt modelId="{0E50E1A2-F0F4-4482-B4B4-1455B17E444D}" type="pres">
      <dgm:prSet presAssocID="{8EC4DCC1-4E20-461A-9807-EB8796AEA6F3}" presName="invisiNode" presStyleLbl="node1" presStyleIdx="3" presStyleCnt="4"/>
      <dgm:spPr/>
    </dgm:pt>
    <dgm:pt modelId="{C824FFCC-9E73-4BA1-806D-512BF0ECCAAA}" type="pres">
      <dgm:prSet presAssocID="{8EC4DCC1-4E20-461A-9807-EB8796AEA6F3}" presName="imagNode" presStyleLbl="fgImgPlace1" presStyleIdx="3" presStyleCnt="4"/>
      <dgm:spPr>
        <a:blipFill rotWithShape="1">
          <a:blip xmlns:r="http://schemas.openxmlformats.org/officeDocument/2006/relationships" r:embed="rId4"/>
          <a:stretch>
            <a:fillRect/>
          </a:stretch>
        </a:blipFill>
      </dgm:spPr>
      <dgm:t>
        <a:bodyPr/>
        <a:lstStyle/>
        <a:p>
          <a:endParaRPr lang="es-ES"/>
        </a:p>
      </dgm:t>
    </dgm:pt>
  </dgm:ptLst>
  <dgm:cxnLst>
    <dgm:cxn modelId="{1101D683-42C5-449A-B27C-6D6ECFB5713C}" srcId="{DD50E49D-75FE-4B31-803C-768BE37E7BB7}" destId="{036177D1-ACF1-4E82-B9A7-3F0393E0898C}" srcOrd="0" destOrd="0" parTransId="{8276645F-A189-44DD-90AE-D943C75D2C0B}" sibTransId="{EF54DD83-9E82-48CB-A4D6-0EBF2F90B880}"/>
    <dgm:cxn modelId="{8D65796E-D23F-423E-BAEF-346B08C621E0}" type="presOf" srcId="{B8FF3172-1549-4945-AC24-BBB4409094D7}" destId="{40A47641-7F12-4543-AE66-D0C69678FB42}" srcOrd="0" destOrd="0" presId="urn:microsoft.com/office/officeart/2005/8/layout/hList7"/>
    <dgm:cxn modelId="{BBA66D17-285C-4994-BD19-615D9C7D592C}" srcId="{DD50E49D-75FE-4B31-803C-768BE37E7BB7}" destId="{B8FF3172-1549-4945-AC24-BBB4409094D7}" srcOrd="2" destOrd="0" parTransId="{EA590BB2-DD17-4DBF-BF36-F29391310FEB}" sibTransId="{9D910DF1-0EEF-48EA-A737-7B6FD49B7FA6}"/>
    <dgm:cxn modelId="{553C2C68-20E7-4672-9C6F-7E401992EA42}" type="presOf" srcId="{8EC4DCC1-4E20-461A-9807-EB8796AEA6F3}" destId="{42B95E7F-62F8-4D43-9F00-132A218C833E}" srcOrd="1" destOrd="0" presId="urn:microsoft.com/office/officeart/2005/8/layout/hList7"/>
    <dgm:cxn modelId="{DEB6CA54-4D15-4780-9EAD-A14137895CB2}" srcId="{DD50E49D-75FE-4B31-803C-768BE37E7BB7}" destId="{5B60C9AF-E697-4E22-BA7E-8B7456828B4F}" srcOrd="1" destOrd="0" parTransId="{A579D2C9-23EC-464D-89E2-AD4FC5F0AF84}" sibTransId="{6F71D209-A11A-46FA-9BA9-B25F9041D24C}"/>
    <dgm:cxn modelId="{6F7A6E22-3048-4506-A1FA-122302D9CEA3}" type="presOf" srcId="{036177D1-ACF1-4E82-B9A7-3F0393E0898C}" destId="{BCC078C0-4A81-4D42-AD35-86B792787612}" srcOrd="1" destOrd="0" presId="urn:microsoft.com/office/officeart/2005/8/layout/hList7"/>
    <dgm:cxn modelId="{5D5C6526-2765-4021-B089-4AFFE09B2C9C}" type="presOf" srcId="{5B60C9AF-E697-4E22-BA7E-8B7456828B4F}" destId="{148BF8D8-29ED-4D62-A0A2-337B327EB3EB}" srcOrd="0" destOrd="0" presId="urn:microsoft.com/office/officeart/2005/8/layout/hList7"/>
    <dgm:cxn modelId="{00B83044-5945-4007-AE82-F4853367E48B}" type="presOf" srcId="{9D910DF1-0EEF-48EA-A737-7B6FD49B7FA6}" destId="{EB77F363-5D05-4485-AFBD-E42916C7BCFE}" srcOrd="0" destOrd="0" presId="urn:microsoft.com/office/officeart/2005/8/layout/hList7"/>
    <dgm:cxn modelId="{568CB984-B833-4925-95C4-834CFE7A526D}" type="presOf" srcId="{EF54DD83-9E82-48CB-A4D6-0EBF2F90B880}" destId="{0837FF42-256E-4175-A884-C0ACB97746C0}" srcOrd="0" destOrd="0" presId="urn:microsoft.com/office/officeart/2005/8/layout/hList7"/>
    <dgm:cxn modelId="{1BF3B05D-8DCE-46CC-AD89-C19A0AC50614}" type="presOf" srcId="{8EC4DCC1-4E20-461A-9807-EB8796AEA6F3}" destId="{10A32F56-449D-4358-B24B-7441E1DA9C29}" srcOrd="0" destOrd="0" presId="urn:microsoft.com/office/officeart/2005/8/layout/hList7"/>
    <dgm:cxn modelId="{DE6CCB38-5EA4-44E0-A641-045D7424F971}" type="presOf" srcId="{6F71D209-A11A-46FA-9BA9-B25F9041D24C}" destId="{043D1238-E9A4-4A0C-A771-D6E4AEF6E8CA}" srcOrd="0" destOrd="0" presId="urn:microsoft.com/office/officeart/2005/8/layout/hList7"/>
    <dgm:cxn modelId="{BAB59437-18D3-4DE3-A441-A57A3E2F4C07}" type="presOf" srcId="{DD50E49D-75FE-4B31-803C-768BE37E7BB7}" destId="{93D90C71-13AC-4D28-8F43-DA28270F82DC}" srcOrd="0" destOrd="0" presId="urn:microsoft.com/office/officeart/2005/8/layout/hList7"/>
    <dgm:cxn modelId="{005E4384-4DE9-4846-82BE-41FE52452991}" type="presOf" srcId="{036177D1-ACF1-4E82-B9A7-3F0393E0898C}" destId="{632C3AFA-1191-4AB0-9588-E54FAD6064D3}" srcOrd="0" destOrd="0" presId="urn:microsoft.com/office/officeart/2005/8/layout/hList7"/>
    <dgm:cxn modelId="{986D37EB-6738-4C22-A3CD-28BF57AAACCE}" srcId="{DD50E49D-75FE-4B31-803C-768BE37E7BB7}" destId="{8EC4DCC1-4E20-461A-9807-EB8796AEA6F3}" srcOrd="3" destOrd="0" parTransId="{66FCBE27-0FA2-47EB-A9FF-8C723DEC7815}" sibTransId="{1E0220E6-AA7D-4B53-833F-886778D42A13}"/>
    <dgm:cxn modelId="{FE2A4361-F7CA-4A9C-B498-3C0E53F330D3}" type="presOf" srcId="{B8FF3172-1549-4945-AC24-BBB4409094D7}" destId="{54F48C58-98EA-416A-94CD-BC13E4E39B8D}" srcOrd="1" destOrd="0" presId="urn:microsoft.com/office/officeart/2005/8/layout/hList7"/>
    <dgm:cxn modelId="{866A4534-64AA-4DD7-8CB1-33A89818E462}" type="presOf" srcId="{5B60C9AF-E697-4E22-BA7E-8B7456828B4F}" destId="{8A6A12F2-F289-4F70-9104-DEF2CE0EB347}" srcOrd="1" destOrd="0" presId="urn:microsoft.com/office/officeart/2005/8/layout/hList7"/>
    <dgm:cxn modelId="{CE0401A1-F5AD-4834-BDA4-0C0D12B1D50A}" type="presParOf" srcId="{93D90C71-13AC-4D28-8F43-DA28270F82DC}" destId="{CDE96EED-9C05-4197-9C25-5A29A27C064F}" srcOrd="0" destOrd="0" presId="urn:microsoft.com/office/officeart/2005/8/layout/hList7"/>
    <dgm:cxn modelId="{31638451-1ECC-4AD7-9898-EBA9DBAC7C13}" type="presParOf" srcId="{93D90C71-13AC-4D28-8F43-DA28270F82DC}" destId="{834C5C6C-484F-4D22-AA24-8617210F4E7F}" srcOrd="1" destOrd="0" presId="urn:microsoft.com/office/officeart/2005/8/layout/hList7"/>
    <dgm:cxn modelId="{D1DDBA6D-454B-418C-9864-10A533026384}" type="presParOf" srcId="{834C5C6C-484F-4D22-AA24-8617210F4E7F}" destId="{7AD319CB-70E5-43DB-80A3-D0DAAE52450D}" srcOrd="0" destOrd="0" presId="urn:microsoft.com/office/officeart/2005/8/layout/hList7"/>
    <dgm:cxn modelId="{738B1633-E097-4DFF-929B-230F4601E9BF}" type="presParOf" srcId="{7AD319CB-70E5-43DB-80A3-D0DAAE52450D}" destId="{632C3AFA-1191-4AB0-9588-E54FAD6064D3}" srcOrd="0" destOrd="0" presId="urn:microsoft.com/office/officeart/2005/8/layout/hList7"/>
    <dgm:cxn modelId="{9192C948-031E-4492-A4F9-C5580A049042}" type="presParOf" srcId="{7AD319CB-70E5-43DB-80A3-D0DAAE52450D}" destId="{BCC078C0-4A81-4D42-AD35-86B792787612}" srcOrd="1" destOrd="0" presId="urn:microsoft.com/office/officeart/2005/8/layout/hList7"/>
    <dgm:cxn modelId="{0DE23D9C-4230-4631-8E94-E53BAFD711B8}" type="presParOf" srcId="{7AD319CB-70E5-43DB-80A3-D0DAAE52450D}" destId="{313D4208-FBBF-4E1B-A59A-92E9E7ADC0F5}" srcOrd="2" destOrd="0" presId="urn:microsoft.com/office/officeart/2005/8/layout/hList7"/>
    <dgm:cxn modelId="{94BB95D0-F34C-4BFE-978E-E8C8892AEDEC}" type="presParOf" srcId="{7AD319CB-70E5-43DB-80A3-D0DAAE52450D}" destId="{AC180C1A-5043-403E-AE3A-224388B95F53}" srcOrd="3" destOrd="0" presId="urn:microsoft.com/office/officeart/2005/8/layout/hList7"/>
    <dgm:cxn modelId="{AAE7AABA-F2CD-42F1-8E90-F4BA6A6A5C1D}" type="presParOf" srcId="{834C5C6C-484F-4D22-AA24-8617210F4E7F}" destId="{0837FF42-256E-4175-A884-C0ACB97746C0}" srcOrd="1" destOrd="0" presId="urn:microsoft.com/office/officeart/2005/8/layout/hList7"/>
    <dgm:cxn modelId="{30085A18-0537-4A73-AB58-C4FF65C6D452}" type="presParOf" srcId="{834C5C6C-484F-4D22-AA24-8617210F4E7F}" destId="{C464A575-8C3B-459A-AEF4-14A3D5C1C300}" srcOrd="2" destOrd="0" presId="urn:microsoft.com/office/officeart/2005/8/layout/hList7"/>
    <dgm:cxn modelId="{D74B3DAD-2E4B-409C-9CAD-6287EC49B161}" type="presParOf" srcId="{C464A575-8C3B-459A-AEF4-14A3D5C1C300}" destId="{148BF8D8-29ED-4D62-A0A2-337B327EB3EB}" srcOrd="0" destOrd="0" presId="urn:microsoft.com/office/officeart/2005/8/layout/hList7"/>
    <dgm:cxn modelId="{7B72C6CC-C6F7-4AF2-926D-A85A4A0D7EC8}" type="presParOf" srcId="{C464A575-8C3B-459A-AEF4-14A3D5C1C300}" destId="{8A6A12F2-F289-4F70-9104-DEF2CE0EB347}" srcOrd="1" destOrd="0" presId="urn:microsoft.com/office/officeart/2005/8/layout/hList7"/>
    <dgm:cxn modelId="{61BC364D-E48F-4FE7-A6B4-519DF1EF20C4}" type="presParOf" srcId="{C464A575-8C3B-459A-AEF4-14A3D5C1C300}" destId="{016A5147-67B0-45F0-B775-048190DBE847}" srcOrd="2" destOrd="0" presId="urn:microsoft.com/office/officeart/2005/8/layout/hList7"/>
    <dgm:cxn modelId="{36D4731A-9C2D-49F0-BCDC-AB333B1676DD}" type="presParOf" srcId="{C464A575-8C3B-459A-AEF4-14A3D5C1C300}" destId="{CC684ED7-9986-4DB2-A885-CB0CA3C33FFA}" srcOrd="3" destOrd="0" presId="urn:microsoft.com/office/officeart/2005/8/layout/hList7"/>
    <dgm:cxn modelId="{3F2119B3-3CCD-4E9D-87FF-6E22F90B8C25}" type="presParOf" srcId="{834C5C6C-484F-4D22-AA24-8617210F4E7F}" destId="{043D1238-E9A4-4A0C-A771-D6E4AEF6E8CA}" srcOrd="3" destOrd="0" presId="urn:microsoft.com/office/officeart/2005/8/layout/hList7"/>
    <dgm:cxn modelId="{7DF48906-3551-49EE-8B0B-6F91B6988D94}" type="presParOf" srcId="{834C5C6C-484F-4D22-AA24-8617210F4E7F}" destId="{B87FCB82-6823-4C0D-9DD8-CCC0373CFEDF}" srcOrd="4" destOrd="0" presId="urn:microsoft.com/office/officeart/2005/8/layout/hList7"/>
    <dgm:cxn modelId="{F14BDE47-8B7C-48E0-8466-2FEEA3F31D03}" type="presParOf" srcId="{B87FCB82-6823-4C0D-9DD8-CCC0373CFEDF}" destId="{40A47641-7F12-4543-AE66-D0C69678FB42}" srcOrd="0" destOrd="0" presId="urn:microsoft.com/office/officeart/2005/8/layout/hList7"/>
    <dgm:cxn modelId="{94AC7EF2-7AC3-440D-A106-39992E64FCA0}" type="presParOf" srcId="{B87FCB82-6823-4C0D-9DD8-CCC0373CFEDF}" destId="{54F48C58-98EA-416A-94CD-BC13E4E39B8D}" srcOrd="1" destOrd="0" presId="urn:microsoft.com/office/officeart/2005/8/layout/hList7"/>
    <dgm:cxn modelId="{A5F407EF-0603-47A3-A0CC-F076B4278BC3}" type="presParOf" srcId="{B87FCB82-6823-4C0D-9DD8-CCC0373CFEDF}" destId="{1F29B280-58D7-49C2-9B35-A99DA6709934}" srcOrd="2" destOrd="0" presId="urn:microsoft.com/office/officeart/2005/8/layout/hList7"/>
    <dgm:cxn modelId="{FEC3DB2C-DA84-4DBC-92EC-481B16BF7BB3}" type="presParOf" srcId="{B87FCB82-6823-4C0D-9DD8-CCC0373CFEDF}" destId="{595AD4E4-2E63-4E0B-B5AB-7977DCD4548D}" srcOrd="3" destOrd="0" presId="urn:microsoft.com/office/officeart/2005/8/layout/hList7"/>
    <dgm:cxn modelId="{660595B3-D3DE-4191-B0B8-D02D9FF30C1C}" type="presParOf" srcId="{834C5C6C-484F-4D22-AA24-8617210F4E7F}" destId="{EB77F363-5D05-4485-AFBD-E42916C7BCFE}" srcOrd="5" destOrd="0" presId="urn:microsoft.com/office/officeart/2005/8/layout/hList7"/>
    <dgm:cxn modelId="{438306A5-810D-4B03-8F00-E2BBF70E45A8}" type="presParOf" srcId="{834C5C6C-484F-4D22-AA24-8617210F4E7F}" destId="{C9B10C1F-37D7-4D4F-B38E-829ACC8D3D16}" srcOrd="6" destOrd="0" presId="urn:microsoft.com/office/officeart/2005/8/layout/hList7"/>
    <dgm:cxn modelId="{0FC66B5B-F50F-4FD8-9077-1869EE9AD21F}" type="presParOf" srcId="{C9B10C1F-37D7-4D4F-B38E-829ACC8D3D16}" destId="{10A32F56-449D-4358-B24B-7441E1DA9C29}" srcOrd="0" destOrd="0" presId="urn:microsoft.com/office/officeart/2005/8/layout/hList7"/>
    <dgm:cxn modelId="{4FE77366-32C0-4069-A412-42488703809F}" type="presParOf" srcId="{C9B10C1F-37D7-4D4F-B38E-829ACC8D3D16}" destId="{42B95E7F-62F8-4D43-9F00-132A218C833E}" srcOrd="1" destOrd="0" presId="urn:microsoft.com/office/officeart/2005/8/layout/hList7"/>
    <dgm:cxn modelId="{53FD488E-3A2A-4429-8920-7E3477624254}" type="presParOf" srcId="{C9B10C1F-37D7-4D4F-B38E-829ACC8D3D16}" destId="{0E50E1A2-F0F4-4482-B4B4-1455B17E444D}" srcOrd="2" destOrd="0" presId="urn:microsoft.com/office/officeart/2005/8/layout/hList7"/>
    <dgm:cxn modelId="{C7BFD211-5091-4BFA-ABA0-6435E1255339}" type="presParOf" srcId="{C9B10C1F-37D7-4D4F-B38E-829ACC8D3D16}" destId="{C824FFCC-9E73-4BA1-806D-512BF0ECCAA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E4EF5F-6ECD-472E-B11C-F621537DAC51}" type="doc">
      <dgm:prSet loTypeId="urn:microsoft.com/office/officeart/2005/8/layout/cycle1" loCatId="cycle" qsTypeId="urn:microsoft.com/office/officeart/2005/8/quickstyle/simple1" qsCatId="simple" csTypeId="urn:microsoft.com/office/officeart/2005/8/colors/colorful2" csCatId="colorful" phldr="1"/>
      <dgm:spPr/>
      <dgm:t>
        <a:bodyPr/>
        <a:lstStyle/>
        <a:p>
          <a:endParaRPr lang="es-ES"/>
        </a:p>
      </dgm:t>
    </dgm:pt>
    <dgm:pt modelId="{79D22595-9D40-4167-902E-6408F8D91B27}">
      <dgm:prSet custT="1"/>
      <dgm:spPr/>
      <dgm:t>
        <a:bodyPr/>
        <a:lstStyle/>
        <a:p>
          <a:pPr rtl="0"/>
          <a:r>
            <a:rPr lang="es-ES" sz="1400" b="1" i="1" dirty="0" smtClean="0">
              <a:solidFill>
                <a:srgbClr val="FF0000"/>
              </a:solidFill>
            </a:rPr>
            <a:t> </a:t>
          </a:r>
          <a:r>
            <a:rPr lang="es-ES" sz="1400" b="1" i="1" dirty="0" smtClean="0">
              <a:solidFill>
                <a:schemeClr val="tx1"/>
              </a:solidFill>
            </a:rPr>
            <a:t>Diagnostico de situación de los territorios</a:t>
          </a:r>
          <a:endParaRPr lang="es-ES" sz="1400" b="1" i="1" dirty="0">
            <a:solidFill>
              <a:schemeClr val="tx1"/>
            </a:solidFill>
          </a:endParaRPr>
        </a:p>
      </dgm:t>
    </dgm:pt>
    <dgm:pt modelId="{6FD239BF-E2B4-473C-AD5F-14558CF83F68}" type="parTrans" cxnId="{ADFD73FF-1255-41DF-B670-035657AFA9F8}">
      <dgm:prSet/>
      <dgm:spPr/>
      <dgm:t>
        <a:bodyPr/>
        <a:lstStyle/>
        <a:p>
          <a:endParaRPr lang="es-ES" sz="2000" b="1">
            <a:solidFill>
              <a:schemeClr val="tx1"/>
            </a:solidFill>
          </a:endParaRPr>
        </a:p>
      </dgm:t>
    </dgm:pt>
    <dgm:pt modelId="{7ECABA53-2FD4-45EC-807D-624643206541}" type="sibTrans" cxnId="{ADFD73FF-1255-41DF-B670-035657AFA9F8}">
      <dgm:prSet/>
      <dgm:spPr/>
      <dgm:t>
        <a:bodyPr/>
        <a:lstStyle/>
        <a:p>
          <a:endParaRPr lang="es-ES" sz="2000" b="1">
            <a:solidFill>
              <a:schemeClr val="tx1"/>
            </a:solidFill>
          </a:endParaRPr>
        </a:p>
      </dgm:t>
    </dgm:pt>
    <dgm:pt modelId="{3CDE8DE7-82CA-4FE2-A59B-EBA70FCBCA20}">
      <dgm:prSet custT="1"/>
      <dgm:spPr/>
      <dgm:t>
        <a:bodyPr/>
        <a:lstStyle/>
        <a:p>
          <a:pPr rtl="0"/>
          <a:r>
            <a:rPr lang="es-ES" sz="1400" b="1" i="1" dirty="0" smtClean="0">
              <a:solidFill>
                <a:srgbClr val="FF0000"/>
              </a:solidFill>
            </a:rPr>
            <a:t>Espacio de participación ciudadana</a:t>
          </a:r>
          <a:endParaRPr lang="es-ES" sz="1400" b="1" i="1" dirty="0">
            <a:solidFill>
              <a:srgbClr val="FF0000"/>
            </a:solidFill>
          </a:endParaRPr>
        </a:p>
      </dgm:t>
    </dgm:pt>
    <dgm:pt modelId="{352A2901-F587-4A86-804D-9EB92F86150F}" type="parTrans" cxnId="{12743338-76E3-4C01-8FA0-0FFD048631A3}">
      <dgm:prSet/>
      <dgm:spPr/>
      <dgm:t>
        <a:bodyPr/>
        <a:lstStyle/>
        <a:p>
          <a:endParaRPr lang="es-ES" sz="2000" b="1">
            <a:solidFill>
              <a:schemeClr val="tx1"/>
            </a:solidFill>
          </a:endParaRPr>
        </a:p>
      </dgm:t>
    </dgm:pt>
    <dgm:pt modelId="{05905978-1BA1-4DAD-9334-E78438241683}" type="sibTrans" cxnId="{12743338-76E3-4C01-8FA0-0FFD048631A3}">
      <dgm:prSet/>
      <dgm:spPr/>
      <dgm:t>
        <a:bodyPr/>
        <a:lstStyle/>
        <a:p>
          <a:endParaRPr lang="es-ES" sz="2000" b="1">
            <a:solidFill>
              <a:schemeClr val="tx1"/>
            </a:solidFill>
          </a:endParaRPr>
        </a:p>
      </dgm:t>
    </dgm:pt>
    <dgm:pt modelId="{4DFBF44F-2B26-4B7E-AB83-4FCED079A104}">
      <dgm:prSet custT="1"/>
      <dgm:spPr/>
      <dgm:t>
        <a:bodyPr/>
        <a:lstStyle/>
        <a:p>
          <a:pPr rtl="0"/>
          <a:r>
            <a:rPr lang="es-ES" sz="1200" b="1" dirty="0" smtClean="0">
              <a:solidFill>
                <a:schemeClr val="tx1"/>
              </a:solidFill>
            </a:rPr>
            <a:t>Formulación de necesidades </a:t>
          </a:r>
          <a:r>
            <a:rPr lang="es-ES" sz="1200" b="1" strike="noStrike" dirty="0" smtClean="0">
              <a:solidFill>
                <a:schemeClr val="tx1"/>
              </a:solidFill>
            </a:rPr>
            <a:t>– definición de prioridades-</a:t>
          </a:r>
          <a:r>
            <a:rPr lang="es-ES" sz="1200" b="1" strike="sngStrike" dirty="0" smtClean="0">
              <a:solidFill>
                <a:schemeClr val="tx1"/>
              </a:solidFill>
            </a:rPr>
            <a:t> </a:t>
          </a:r>
          <a:r>
            <a:rPr lang="es-ES" sz="1200" b="1" strike="noStrike" dirty="0" smtClean="0">
              <a:solidFill>
                <a:schemeClr val="tx1"/>
              </a:solidFill>
            </a:rPr>
            <a:t>asignación de presupuesto – Planes territoriales de desarrollo</a:t>
          </a:r>
          <a:endParaRPr lang="es-ES" sz="1200" b="1" strike="noStrike" dirty="0">
            <a:solidFill>
              <a:schemeClr val="tx1"/>
            </a:solidFill>
          </a:endParaRPr>
        </a:p>
      </dgm:t>
    </dgm:pt>
    <dgm:pt modelId="{B1E7F519-7233-45E5-8EE1-17851FD2ECA9}" type="parTrans" cxnId="{65631652-986D-4D1A-9687-5BA03AD6E22C}">
      <dgm:prSet/>
      <dgm:spPr/>
      <dgm:t>
        <a:bodyPr/>
        <a:lstStyle/>
        <a:p>
          <a:endParaRPr lang="es-ES" sz="2000" b="1">
            <a:solidFill>
              <a:schemeClr val="tx1"/>
            </a:solidFill>
          </a:endParaRPr>
        </a:p>
      </dgm:t>
    </dgm:pt>
    <dgm:pt modelId="{889E0EE2-49C0-4D88-8A94-D10AE28439B6}" type="sibTrans" cxnId="{65631652-986D-4D1A-9687-5BA03AD6E22C}">
      <dgm:prSet/>
      <dgm:spPr/>
      <dgm:t>
        <a:bodyPr/>
        <a:lstStyle/>
        <a:p>
          <a:endParaRPr lang="es-ES" sz="2000" b="1">
            <a:solidFill>
              <a:schemeClr val="tx1"/>
            </a:solidFill>
          </a:endParaRPr>
        </a:p>
      </dgm:t>
    </dgm:pt>
    <dgm:pt modelId="{80546B15-76F1-4D0C-B8B3-F6C590216929}">
      <dgm:prSet custT="1"/>
      <dgm:spPr/>
      <dgm:t>
        <a:bodyPr/>
        <a:lstStyle/>
        <a:p>
          <a:r>
            <a:rPr lang="es-ES" sz="1400" b="1" dirty="0" smtClean="0"/>
            <a:t>Espacios de coordinación  Interministerial </a:t>
          </a:r>
          <a:endParaRPr lang="es-ES" sz="1400" b="1" dirty="0"/>
        </a:p>
      </dgm:t>
    </dgm:pt>
    <dgm:pt modelId="{BD1322F7-0F37-4DEB-A65C-E70E4D6579C2}" type="parTrans" cxnId="{75C84E0B-F66F-48AA-AF7E-30C9418C0CF4}">
      <dgm:prSet/>
      <dgm:spPr/>
      <dgm:t>
        <a:bodyPr/>
        <a:lstStyle/>
        <a:p>
          <a:endParaRPr lang="es-ES"/>
        </a:p>
      </dgm:t>
    </dgm:pt>
    <dgm:pt modelId="{C6C5078F-3AB3-4ADB-8AFA-54A8EE9BDE53}" type="sibTrans" cxnId="{75C84E0B-F66F-48AA-AF7E-30C9418C0CF4}">
      <dgm:prSet/>
      <dgm:spPr/>
      <dgm:t>
        <a:bodyPr/>
        <a:lstStyle/>
        <a:p>
          <a:endParaRPr lang="es-ES"/>
        </a:p>
      </dgm:t>
    </dgm:pt>
    <dgm:pt modelId="{41A610B2-C574-445D-B756-90BF448BFDFE}">
      <dgm:prSet custT="1"/>
      <dgm:spPr/>
      <dgm:t>
        <a:bodyPr/>
        <a:lstStyle/>
        <a:p>
          <a:pPr rtl="0"/>
          <a:r>
            <a:rPr lang="es-ES" sz="1400" b="1" dirty="0" smtClean="0"/>
            <a:t>Sistemas de información territorial</a:t>
          </a:r>
          <a:endParaRPr lang="es-ES" sz="1400" b="1" dirty="0"/>
        </a:p>
      </dgm:t>
    </dgm:pt>
    <dgm:pt modelId="{467FEC6D-C2BB-4941-8978-96F57103FEEB}" type="parTrans" cxnId="{AB339028-F59C-4B84-A1BC-A4D857A7B31F}">
      <dgm:prSet/>
      <dgm:spPr/>
      <dgm:t>
        <a:bodyPr/>
        <a:lstStyle/>
        <a:p>
          <a:endParaRPr lang="es-ES"/>
        </a:p>
      </dgm:t>
    </dgm:pt>
    <dgm:pt modelId="{B3B18E62-8B37-45C1-ABFD-E38A1C5199F2}" type="sibTrans" cxnId="{AB339028-F59C-4B84-A1BC-A4D857A7B31F}">
      <dgm:prSet/>
      <dgm:spPr/>
      <dgm:t>
        <a:bodyPr/>
        <a:lstStyle/>
        <a:p>
          <a:endParaRPr lang="es-ES"/>
        </a:p>
      </dgm:t>
    </dgm:pt>
    <dgm:pt modelId="{7A13FC70-8811-4BDA-8A0F-5BF41E192755}">
      <dgm:prSet custT="1"/>
      <dgm:spPr/>
      <dgm:t>
        <a:bodyPr/>
        <a:lstStyle/>
        <a:p>
          <a:r>
            <a:rPr lang="es-ES" sz="1400" b="1" dirty="0" smtClean="0"/>
            <a:t>Espacio de coordinación entre niveles de Gobierno</a:t>
          </a:r>
          <a:endParaRPr lang="es-ES" sz="1400" b="1" dirty="0"/>
        </a:p>
      </dgm:t>
    </dgm:pt>
    <dgm:pt modelId="{1C2EDF19-C808-4273-B600-5F13AA93FBF5}" type="parTrans" cxnId="{471390E5-214A-48A9-A7EB-A432DFD3A238}">
      <dgm:prSet/>
      <dgm:spPr/>
      <dgm:t>
        <a:bodyPr/>
        <a:lstStyle/>
        <a:p>
          <a:endParaRPr lang="es-ES"/>
        </a:p>
      </dgm:t>
    </dgm:pt>
    <dgm:pt modelId="{A05EDD9F-4E92-4609-9CA1-583910892FEA}" type="sibTrans" cxnId="{471390E5-214A-48A9-A7EB-A432DFD3A238}">
      <dgm:prSet/>
      <dgm:spPr/>
      <dgm:t>
        <a:bodyPr/>
        <a:lstStyle/>
        <a:p>
          <a:endParaRPr lang="es-ES"/>
        </a:p>
      </dgm:t>
    </dgm:pt>
    <dgm:pt modelId="{29313C36-4788-46FF-B0A7-882380A18261}" type="pres">
      <dgm:prSet presAssocID="{24E4EF5F-6ECD-472E-B11C-F621537DAC51}" presName="cycle" presStyleCnt="0">
        <dgm:presLayoutVars>
          <dgm:dir/>
          <dgm:resizeHandles val="exact"/>
        </dgm:presLayoutVars>
      </dgm:prSet>
      <dgm:spPr/>
      <dgm:t>
        <a:bodyPr/>
        <a:lstStyle/>
        <a:p>
          <a:endParaRPr lang="es-ES"/>
        </a:p>
      </dgm:t>
    </dgm:pt>
    <dgm:pt modelId="{F28E7DD5-CF83-4F97-A4A0-6AD71787683D}" type="pres">
      <dgm:prSet presAssocID="{79D22595-9D40-4167-902E-6408F8D91B27}" presName="dummy" presStyleCnt="0"/>
      <dgm:spPr/>
      <dgm:t>
        <a:bodyPr/>
        <a:lstStyle/>
        <a:p>
          <a:endParaRPr lang="es-ES"/>
        </a:p>
      </dgm:t>
    </dgm:pt>
    <dgm:pt modelId="{BFCEDA8D-EA39-4E78-916B-C160E6ACD64D}" type="pres">
      <dgm:prSet presAssocID="{79D22595-9D40-4167-902E-6408F8D91B27}" presName="node" presStyleLbl="revTx" presStyleIdx="0" presStyleCnt="6">
        <dgm:presLayoutVars>
          <dgm:bulletEnabled val="1"/>
        </dgm:presLayoutVars>
      </dgm:prSet>
      <dgm:spPr/>
      <dgm:t>
        <a:bodyPr/>
        <a:lstStyle/>
        <a:p>
          <a:endParaRPr lang="es-ES"/>
        </a:p>
      </dgm:t>
    </dgm:pt>
    <dgm:pt modelId="{7E483CBD-73CF-418D-8302-E68C127AE9C9}" type="pres">
      <dgm:prSet presAssocID="{7ECABA53-2FD4-45EC-807D-624643206541}" presName="sibTrans" presStyleLbl="node1" presStyleIdx="0" presStyleCnt="6"/>
      <dgm:spPr/>
      <dgm:t>
        <a:bodyPr/>
        <a:lstStyle/>
        <a:p>
          <a:endParaRPr lang="es-ES"/>
        </a:p>
      </dgm:t>
    </dgm:pt>
    <dgm:pt modelId="{3E779678-1BF3-4D09-8815-15358A89AAB5}" type="pres">
      <dgm:prSet presAssocID="{41A610B2-C574-445D-B756-90BF448BFDFE}" presName="dummy" presStyleCnt="0"/>
      <dgm:spPr/>
      <dgm:t>
        <a:bodyPr/>
        <a:lstStyle/>
        <a:p>
          <a:endParaRPr lang="es-ES"/>
        </a:p>
      </dgm:t>
    </dgm:pt>
    <dgm:pt modelId="{23DEB076-2820-4478-976F-FCFB5D1FCECA}" type="pres">
      <dgm:prSet presAssocID="{41A610B2-C574-445D-B756-90BF448BFDFE}" presName="node" presStyleLbl="revTx" presStyleIdx="1" presStyleCnt="6">
        <dgm:presLayoutVars>
          <dgm:bulletEnabled val="1"/>
        </dgm:presLayoutVars>
      </dgm:prSet>
      <dgm:spPr/>
      <dgm:t>
        <a:bodyPr/>
        <a:lstStyle/>
        <a:p>
          <a:endParaRPr lang="es-ES"/>
        </a:p>
      </dgm:t>
    </dgm:pt>
    <dgm:pt modelId="{3640AF48-7880-4E19-A925-0AC769AE62DA}" type="pres">
      <dgm:prSet presAssocID="{B3B18E62-8B37-45C1-ABFD-E38A1C5199F2}" presName="sibTrans" presStyleLbl="node1" presStyleIdx="1" presStyleCnt="6"/>
      <dgm:spPr/>
      <dgm:t>
        <a:bodyPr/>
        <a:lstStyle/>
        <a:p>
          <a:endParaRPr lang="es-ES"/>
        </a:p>
      </dgm:t>
    </dgm:pt>
    <dgm:pt modelId="{FA978696-2962-46D0-AABC-1683C1470A40}" type="pres">
      <dgm:prSet presAssocID="{3CDE8DE7-82CA-4FE2-A59B-EBA70FCBCA20}" presName="dummy" presStyleCnt="0"/>
      <dgm:spPr/>
      <dgm:t>
        <a:bodyPr/>
        <a:lstStyle/>
        <a:p>
          <a:endParaRPr lang="es-ES"/>
        </a:p>
      </dgm:t>
    </dgm:pt>
    <dgm:pt modelId="{CABAB6C7-A245-4596-85C8-7A2F52813A3A}" type="pres">
      <dgm:prSet presAssocID="{3CDE8DE7-82CA-4FE2-A59B-EBA70FCBCA20}" presName="node" presStyleLbl="revTx" presStyleIdx="2" presStyleCnt="6">
        <dgm:presLayoutVars>
          <dgm:bulletEnabled val="1"/>
        </dgm:presLayoutVars>
      </dgm:prSet>
      <dgm:spPr/>
      <dgm:t>
        <a:bodyPr/>
        <a:lstStyle/>
        <a:p>
          <a:endParaRPr lang="es-ES"/>
        </a:p>
      </dgm:t>
    </dgm:pt>
    <dgm:pt modelId="{57344F30-FBE7-4B03-9AFA-7B56A13AF76D}" type="pres">
      <dgm:prSet presAssocID="{05905978-1BA1-4DAD-9334-E78438241683}" presName="sibTrans" presStyleLbl="node1" presStyleIdx="2" presStyleCnt="6"/>
      <dgm:spPr/>
      <dgm:t>
        <a:bodyPr/>
        <a:lstStyle/>
        <a:p>
          <a:endParaRPr lang="es-ES"/>
        </a:p>
      </dgm:t>
    </dgm:pt>
    <dgm:pt modelId="{0807B661-53B0-433D-B5B2-CCFA11B35965}" type="pres">
      <dgm:prSet presAssocID="{80546B15-76F1-4D0C-B8B3-F6C590216929}" presName="dummy" presStyleCnt="0"/>
      <dgm:spPr/>
      <dgm:t>
        <a:bodyPr/>
        <a:lstStyle/>
        <a:p>
          <a:endParaRPr lang="es-ES"/>
        </a:p>
      </dgm:t>
    </dgm:pt>
    <dgm:pt modelId="{28A37BE7-CE44-4DD5-B63D-E9C36F6641F1}" type="pres">
      <dgm:prSet presAssocID="{80546B15-76F1-4D0C-B8B3-F6C590216929}" presName="node" presStyleLbl="revTx" presStyleIdx="3" presStyleCnt="6" custScaleX="129304">
        <dgm:presLayoutVars>
          <dgm:bulletEnabled val="1"/>
        </dgm:presLayoutVars>
      </dgm:prSet>
      <dgm:spPr/>
      <dgm:t>
        <a:bodyPr/>
        <a:lstStyle/>
        <a:p>
          <a:endParaRPr lang="es-ES"/>
        </a:p>
      </dgm:t>
    </dgm:pt>
    <dgm:pt modelId="{990DDD7E-D19B-450F-B575-6856E1B2D420}" type="pres">
      <dgm:prSet presAssocID="{C6C5078F-3AB3-4ADB-8AFA-54A8EE9BDE53}" presName="sibTrans" presStyleLbl="node1" presStyleIdx="3" presStyleCnt="6"/>
      <dgm:spPr/>
      <dgm:t>
        <a:bodyPr/>
        <a:lstStyle/>
        <a:p>
          <a:endParaRPr lang="es-ES"/>
        </a:p>
      </dgm:t>
    </dgm:pt>
    <dgm:pt modelId="{53F611EC-7F4E-47B4-BA02-74F1A21E1790}" type="pres">
      <dgm:prSet presAssocID="{7A13FC70-8811-4BDA-8A0F-5BF41E192755}" presName="dummy" presStyleCnt="0"/>
      <dgm:spPr/>
      <dgm:t>
        <a:bodyPr/>
        <a:lstStyle/>
        <a:p>
          <a:endParaRPr lang="es-ES"/>
        </a:p>
      </dgm:t>
    </dgm:pt>
    <dgm:pt modelId="{B01DBBCA-EBAE-44CF-B2DD-4E2F000D5368}" type="pres">
      <dgm:prSet presAssocID="{7A13FC70-8811-4BDA-8A0F-5BF41E192755}" presName="node" presStyleLbl="revTx" presStyleIdx="4" presStyleCnt="6" custScaleX="119374">
        <dgm:presLayoutVars>
          <dgm:bulletEnabled val="1"/>
        </dgm:presLayoutVars>
      </dgm:prSet>
      <dgm:spPr/>
      <dgm:t>
        <a:bodyPr/>
        <a:lstStyle/>
        <a:p>
          <a:endParaRPr lang="es-ES"/>
        </a:p>
      </dgm:t>
    </dgm:pt>
    <dgm:pt modelId="{5E12878D-1486-4664-868B-58ABF7AB1744}" type="pres">
      <dgm:prSet presAssocID="{A05EDD9F-4E92-4609-9CA1-583910892FEA}" presName="sibTrans" presStyleLbl="node1" presStyleIdx="4" presStyleCnt="6"/>
      <dgm:spPr/>
      <dgm:t>
        <a:bodyPr/>
        <a:lstStyle/>
        <a:p>
          <a:endParaRPr lang="es-ES"/>
        </a:p>
      </dgm:t>
    </dgm:pt>
    <dgm:pt modelId="{4E43E7D4-A387-49EF-ACDD-29BFEAA442A3}" type="pres">
      <dgm:prSet presAssocID="{4DFBF44F-2B26-4B7E-AB83-4FCED079A104}" presName="dummy" presStyleCnt="0"/>
      <dgm:spPr/>
      <dgm:t>
        <a:bodyPr/>
        <a:lstStyle/>
        <a:p>
          <a:endParaRPr lang="es-ES"/>
        </a:p>
      </dgm:t>
    </dgm:pt>
    <dgm:pt modelId="{E195BDDF-95F1-47FF-9574-4FD4D569E72B}" type="pres">
      <dgm:prSet presAssocID="{4DFBF44F-2B26-4B7E-AB83-4FCED079A104}" presName="node" presStyleLbl="revTx" presStyleIdx="5" presStyleCnt="6" custScaleX="150003" custScaleY="126313" custRadScaleRad="99111" custRadScaleInc="-26265">
        <dgm:presLayoutVars>
          <dgm:bulletEnabled val="1"/>
        </dgm:presLayoutVars>
      </dgm:prSet>
      <dgm:spPr/>
      <dgm:t>
        <a:bodyPr/>
        <a:lstStyle/>
        <a:p>
          <a:endParaRPr lang="es-ES"/>
        </a:p>
      </dgm:t>
    </dgm:pt>
    <dgm:pt modelId="{9C87AE60-D516-49BF-A6E4-A7315955CEA2}" type="pres">
      <dgm:prSet presAssocID="{889E0EE2-49C0-4D88-8A94-D10AE28439B6}" presName="sibTrans" presStyleLbl="node1" presStyleIdx="5" presStyleCnt="6"/>
      <dgm:spPr/>
      <dgm:t>
        <a:bodyPr/>
        <a:lstStyle/>
        <a:p>
          <a:endParaRPr lang="es-ES"/>
        </a:p>
      </dgm:t>
    </dgm:pt>
  </dgm:ptLst>
  <dgm:cxnLst>
    <dgm:cxn modelId="{60BCBCB2-600C-4E60-ABA2-EAB0B9A1D315}" type="presOf" srcId="{4DFBF44F-2B26-4B7E-AB83-4FCED079A104}" destId="{E195BDDF-95F1-47FF-9574-4FD4D569E72B}" srcOrd="0" destOrd="0" presId="urn:microsoft.com/office/officeart/2005/8/layout/cycle1"/>
    <dgm:cxn modelId="{5C780B99-AAC6-4A8C-80B6-9748D8902961}" type="presOf" srcId="{889E0EE2-49C0-4D88-8A94-D10AE28439B6}" destId="{9C87AE60-D516-49BF-A6E4-A7315955CEA2}" srcOrd="0" destOrd="0" presId="urn:microsoft.com/office/officeart/2005/8/layout/cycle1"/>
    <dgm:cxn modelId="{0FCC172C-5BAF-46CC-8C34-3B24C2E14EB6}" type="presOf" srcId="{79D22595-9D40-4167-902E-6408F8D91B27}" destId="{BFCEDA8D-EA39-4E78-916B-C160E6ACD64D}" srcOrd="0" destOrd="0" presId="urn:microsoft.com/office/officeart/2005/8/layout/cycle1"/>
    <dgm:cxn modelId="{AB339028-F59C-4B84-A1BC-A4D857A7B31F}" srcId="{24E4EF5F-6ECD-472E-B11C-F621537DAC51}" destId="{41A610B2-C574-445D-B756-90BF448BFDFE}" srcOrd="1" destOrd="0" parTransId="{467FEC6D-C2BB-4941-8978-96F57103FEEB}" sibTransId="{B3B18E62-8B37-45C1-ABFD-E38A1C5199F2}"/>
    <dgm:cxn modelId="{471390E5-214A-48A9-A7EB-A432DFD3A238}" srcId="{24E4EF5F-6ECD-472E-B11C-F621537DAC51}" destId="{7A13FC70-8811-4BDA-8A0F-5BF41E192755}" srcOrd="4" destOrd="0" parTransId="{1C2EDF19-C808-4273-B600-5F13AA93FBF5}" sibTransId="{A05EDD9F-4E92-4609-9CA1-583910892FEA}"/>
    <dgm:cxn modelId="{65631652-986D-4D1A-9687-5BA03AD6E22C}" srcId="{24E4EF5F-6ECD-472E-B11C-F621537DAC51}" destId="{4DFBF44F-2B26-4B7E-AB83-4FCED079A104}" srcOrd="5" destOrd="0" parTransId="{B1E7F519-7233-45E5-8EE1-17851FD2ECA9}" sibTransId="{889E0EE2-49C0-4D88-8A94-D10AE28439B6}"/>
    <dgm:cxn modelId="{70FD51E8-396A-4CB4-B7A9-0C9EF7AD53D4}" type="presOf" srcId="{C6C5078F-3AB3-4ADB-8AFA-54A8EE9BDE53}" destId="{990DDD7E-D19B-450F-B575-6856E1B2D420}" srcOrd="0" destOrd="0" presId="urn:microsoft.com/office/officeart/2005/8/layout/cycle1"/>
    <dgm:cxn modelId="{7D4BBAE2-1999-4D28-B263-80CF0CA2E3B2}" type="presOf" srcId="{05905978-1BA1-4DAD-9334-E78438241683}" destId="{57344F30-FBE7-4B03-9AFA-7B56A13AF76D}" srcOrd="0" destOrd="0" presId="urn:microsoft.com/office/officeart/2005/8/layout/cycle1"/>
    <dgm:cxn modelId="{2B1061BC-663D-4081-B563-FF6DB41B5473}" type="presOf" srcId="{7A13FC70-8811-4BDA-8A0F-5BF41E192755}" destId="{B01DBBCA-EBAE-44CF-B2DD-4E2F000D5368}" srcOrd="0" destOrd="0" presId="urn:microsoft.com/office/officeart/2005/8/layout/cycle1"/>
    <dgm:cxn modelId="{12743338-76E3-4C01-8FA0-0FFD048631A3}" srcId="{24E4EF5F-6ECD-472E-B11C-F621537DAC51}" destId="{3CDE8DE7-82CA-4FE2-A59B-EBA70FCBCA20}" srcOrd="2" destOrd="0" parTransId="{352A2901-F587-4A86-804D-9EB92F86150F}" sibTransId="{05905978-1BA1-4DAD-9334-E78438241683}"/>
    <dgm:cxn modelId="{D13E33FD-BDE0-428F-806A-1A205ED947F4}" type="presOf" srcId="{A05EDD9F-4E92-4609-9CA1-583910892FEA}" destId="{5E12878D-1486-4664-868B-58ABF7AB1744}" srcOrd="0" destOrd="0" presId="urn:microsoft.com/office/officeart/2005/8/layout/cycle1"/>
    <dgm:cxn modelId="{75C84E0B-F66F-48AA-AF7E-30C9418C0CF4}" srcId="{24E4EF5F-6ECD-472E-B11C-F621537DAC51}" destId="{80546B15-76F1-4D0C-B8B3-F6C590216929}" srcOrd="3" destOrd="0" parTransId="{BD1322F7-0F37-4DEB-A65C-E70E4D6579C2}" sibTransId="{C6C5078F-3AB3-4ADB-8AFA-54A8EE9BDE53}"/>
    <dgm:cxn modelId="{89B63D50-F99E-46AC-AC1F-5372086E2613}" type="presOf" srcId="{80546B15-76F1-4D0C-B8B3-F6C590216929}" destId="{28A37BE7-CE44-4DD5-B63D-E9C36F6641F1}" srcOrd="0" destOrd="0" presId="urn:microsoft.com/office/officeart/2005/8/layout/cycle1"/>
    <dgm:cxn modelId="{F37CB7CD-D87C-4639-ADB7-C9751E9BAE5A}" type="presOf" srcId="{3CDE8DE7-82CA-4FE2-A59B-EBA70FCBCA20}" destId="{CABAB6C7-A245-4596-85C8-7A2F52813A3A}" srcOrd="0" destOrd="0" presId="urn:microsoft.com/office/officeart/2005/8/layout/cycle1"/>
    <dgm:cxn modelId="{CA944193-58C2-4951-9FA8-1A0FDE8F74AC}" type="presOf" srcId="{B3B18E62-8B37-45C1-ABFD-E38A1C5199F2}" destId="{3640AF48-7880-4E19-A925-0AC769AE62DA}" srcOrd="0" destOrd="0" presId="urn:microsoft.com/office/officeart/2005/8/layout/cycle1"/>
    <dgm:cxn modelId="{6AF128A6-842C-4310-BFF5-46A9C1B28F7D}" type="presOf" srcId="{7ECABA53-2FD4-45EC-807D-624643206541}" destId="{7E483CBD-73CF-418D-8302-E68C127AE9C9}" srcOrd="0" destOrd="0" presId="urn:microsoft.com/office/officeart/2005/8/layout/cycle1"/>
    <dgm:cxn modelId="{C52F012C-EA23-4102-A4FA-01058549732C}" type="presOf" srcId="{24E4EF5F-6ECD-472E-B11C-F621537DAC51}" destId="{29313C36-4788-46FF-B0A7-882380A18261}" srcOrd="0" destOrd="0" presId="urn:microsoft.com/office/officeart/2005/8/layout/cycle1"/>
    <dgm:cxn modelId="{53AE44E3-B400-4339-9D78-C388E18B081E}" type="presOf" srcId="{41A610B2-C574-445D-B756-90BF448BFDFE}" destId="{23DEB076-2820-4478-976F-FCFB5D1FCECA}" srcOrd="0" destOrd="0" presId="urn:microsoft.com/office/officeart/2005/8/layout/cycle1"/>
    <dgm:cxn modelId="{ADFD73FF-1255-41DF-B670-035657AFA9F8}" srcId="{24E4EF5F-6ECD-472E-B11C-F621537DAC51}" destId="{79D22595-9D40-4167-902E-6408F8D91B27}" srcOrd="0" destOrd="0" parTransId="{6FD239BF-E2B4-473C-AD5F-14558CF83F68}" sibTransId="{7ECABA53-2FD4-45EC-807D-624643206541}"/>
    <dgm:cxn modelId="{BA5AC18D-8396-45AF-92BD-E5B42C53ED84}" type="presParOf" srcId="{29313C36-4788-46FF-B0A7-882380A18261}" destId="{F28E7DD5-CF83-4F97-A4A0-6AD71787683D}" srcOrd="0" destOrd="0" presId="urn:microsoft.com/office/officeart/2005/8/layout/cycle1"/>
    <dgm:cxn modelId="{C0E114E9-5ED5-4866-A7F4-3D75B6667C3F}" type="presParOf" srcId="{29313C36-4788-46FF-B0A7-882380A18261}" destId="{BFCEDA8D-EA39-4E78-916B-C160E6ACD64D}" srcOrd="1" destOrd="0" presId="urn:microsoft.com/office/officeart/2005/8/layout/cycle1"/>
    <dgm:cxn modelId="{202C1313-4B23-47D2-928A-806963B4C46F}" type="presParOf" srcId="{29313C36-4788-46FF-B0A7-882380A18261}" destId="{7E483CBD-73CF-418D-8302-E68C127AE9C9}" srcOrd="2" destOrd="0" presId="urn:microsoft.com/office/officeart/2005/8/layout/cycle1"/>
    <dgm:cxn modelId="{783A2E7F-4A98-4089-A0B1-885CC106110A}" type="presParOf" srcId="{29313C36-4788-46FF-B0A7-882380A18261}" destId="{3E779678-1BF3-4D09-8815-15358A89AAB5}" srcOrd="3" destOrd="0" presId="urn:microsoft.com/office/officeart/2005/8/layout/cycle1"/>
    <dgm:cxn modelId="{D36566CC-ABD7-415B-A1A4-59DB19A38435}" type="presParOf" srcId="{29313C36-4788-46FF-B0A7-882380A18261}" destId="{23DEB076-2820-4478-976F-FCFB5D1FCECA}" srcOrd="4" destOrd="0" presId="urn:microsoft.com/office/officeart/2005/8/layout/cycle1"/>
    <dgm:cxn modelId="{DC47D809-B4F5-4EE0-9119-43CA6B7724D6}" type="presParOf" srcId="{29313C36-4788-46FF-B0A7-882380A18261}" destId="{3640AF48-7880-4E19-A925-0AC769AE62DA}" srcOrd="5" destOrd="0" presId="urn:microsoft.com/office/officeart/2005/8/layout/cycle1"/>
    <dgm:cxn modelId="{83285FFA-D124-44F6-A4C8-9060638D68FF}" type="presParOf" srcId="{29313C36-4788-46FF-B0A7-882380A18261}" destId="{FA978696-2962-46D0-AABC-1683C1470A40}" srcOrd="6" destOrd="0" presId="urn:microsoft.com/office/officeart/2005/8/layout/cycle1"/>
    <dgm:cxn modelId="{6F5CE2E5-BCCB-42C0-A408-EB82D1685605}" type="presParOf" srcId="{29313C36-4788-46FF-B0A7-882380A18261}" destId="{CABAB6C7-A245-4596-85C8-7A2F52813A3A}" srcOrd="7" destOrd="0" presId="urn:microsoft.com/office/officeart/2005/8/layout/cycle1"/>
    <dgm:cxn modelId="{F21C5632-D377-4E83-9EB3-0603FBFF3AB1}" type="presParOf" srcId="{29313C36-4788-46FF-B0A7-882380A18261}" destId="{57344F30-FBE7-4B03-9AFA-7B56A13AF76D}" srcOrd="8" destOrd="0" presId="urn:microsoft.com/office/officeart/2005/8/layout/cycle1"/>
    <dgm:cxn modelId="{6640E047-0C3F-4C81-AB0B-487B4B231507}" type="presParOf" srcId="{29313C36-4788-46FF-B0A7-882380A18261}" destId="{0807B661-53B0-433D-B5B2-CCFA11B35965}" srcOrd="9" destOrd="0" presId="urn:microsoft.com/office/officeart/2005/8/layout/cycle1"/>
    <dgm:cxn modelId="{76EECBBC-9C4E-4ABC-ADEB-DF72C3BBC22B}" type="presParOf" srcId="{29313C36-4788-46FF-B0A7-882380A18261}" destId="{28A37BE7-CE44-4DD5-B63D-E9C36F6641F1}" srcOrd="10" destOrd="0" presId="urn:microsoft.com/office/officeart/2005/8/layout/cycle1"/>
    <dgm:cxn modelId="{A440BD36-8C95-4D73-9EE7-8589CA173E69}" type="presParOf" srcId="{29313C36-4788-46FF-B0A7-882380A18261}" destId="{990DDD7E-D19B-450F-B575-6856E1B2D420}" srcOrd="11" destOrd="0" presId="urn:microsoft.com/office/officeart/2005/8/layout/cycle1"/>
    <dgm:cxn modelId="{D31EF473-A451-47C1-9D58-1460F8399F8E}" type="presParOf" srcId="{29313C36-4788-46FF-B0A7-882380A18261}" destId="{53F611EC-7F4E-47B4-BA02-74F1A21E1790}" srcOrd="12" destOrd="0" presId="urn:microsoft.com/office/officeart/2005/8/layout/cycle1"/>
    <dgm:cxn modelId="{4ED467BF-72E6-4D3E-AC5E-D6600BAC5B9D}" type="presParOf" srcId="{29313C36-4788-46FF-B0A7-882380A18261}" destId="{B01DBBCA-EBAE-44CF-B2DD-4E2F000D5368}" srcOrd="13" destOrd="0" presId="urn:microsoft.com/office/officeart/2005/8/layout/cycle1"/>
    <dgm:cxn modelId="{FC61CD06-5932-402E-B64A-8C0D06A13F92}" type="presParOf" srcId="{29313C36-4788-46FF-B0A7-882380A18261}" destId="{5E12878D-1486-4664-868B-58ABF7AB1744}" srcOrd="14" destOrd="0" presId="urn:microsoft.com/office/officeart/2005/8/layout/cycle1"/>
    <dgm:cxn modelId="{598D50F5-7F56-40B0-9AEF-7B7E829760B8}" type="presParOf" srcId="{29313C36-4788-46FF-B0A7-882380A18261}" destId="{4E43E7D4-A387-49EF-ACDD-29BFEAA442A3}" srcOrd="15" destOrd="0" presId="urn:microsoft.com/office/officeart/2005/8/layout/cycle1"/>
    <dgm:cxn modelId="{08AE1FE6-728C-427A-AD7B-894A6CBB15DE}" type="presParOf" srcId="{29313C36-4788-46FF-B0A7-882380A18261}" destId="{E195BDDF-95F1-47FF-9574-4FD4D569E72B}" srcOrd="16" destOrd="0" presId="urn:microsoft.com/office/officeart/2005/8/layout/cycle1"/>
    <dgm:cxn modelId="{C8E8FF21-A35B-4CF7-B925-DAC81F0D4F31}" type="presParOf" srcId="{29313C36-4788-46FF-B0A7-882380A18261}" destId="{9C87AE60-D516-49BF-A6E4-A7315955CEA2}"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C402D3-7590-4AF6-871F-093F2F31D76E}" type="doc">
      <dgm:prSet loTypeId="urn:microsoft.com/office/officeart/2005/8/layout/cycle1" loCatId="cycle" qsTypeId="urn:microsoft.com/office/officeart/2005/8/quickstyle/simple2" qsCatId="simple" csTypeId="urn:microsoft.com/office/officeart/2005/8/colors/colorful2" csCatId="colorful" phldr="1"/>
      <dgm:spPr/>
      <dgm:t>
        <a:bodyPr/>
        <a:lstStyle/>
        <a:p>
          <a:endParaRPr lang="es-ES"/>
        </a:p>
      </dgm:t>
    </dgm:pt>
    <dgm:pt modelId="{06CED045-A68C-410A-B580-4B27780D67A9}">
      <dgm:prSet custT="1"/>
      <dgm:spPr/>
      <dgm:t>
        <a:bodyPr/>
        <a:lstStyle/>
        <a:p>
          <a:pPr rtl="0"/>
          <a:r>
            <a:rPr lang="es-ES" sz="1400" b="1" i="1" dirty="0" smtClean="0">
              <a:solidFill>
                <a:srgbClr val="FF0000"/>
              </a:solidFill>
            </a:rPr>
            <a:t>Sistemas de Planificación</a:t>
          </a:r>
          <a:endParaRPr lang="es-ES" sz="1400" b="1" i="1" dirty="0">
            <a:solidFill>
              <a:srgbClr val="FF0000"/>
            </a:solidFill>
          </a:endParaRPr>
        </a:p>
      </dgm:t>
    </dgm:pt>
    <dgm:pt modelId="{B703B4BD-3414-4227-A4F1-7C2420FD547B}" type="parTrans" cxnId="{0AA475AB-C7CF-4F6A-954A-178DDE0E6794}">
      <dgm:prSet/>
      <dgm:spPr/>
      <dgm:t>
        <a:bodyPr/>
        <a:lstStyle/>
        <a:p>
          <a:endParaRPr lang="es-ES" sz="2400" b="1" i="1">
            <a:solidFill>
              <a:schemeClr val="tx1"/>
            </a:solidFill>
          </a:endParaRPr>
        </a:p>
      </dgm:t>
    </dgm:pt>
    <dgm:pt modelId="{46F715F5-CD51-44F8-86BD-3AFBE38C10F0}" type="sibTrans" cxnId="{0AA475AB-C7CF-4F6A-954A-178DDE0E6794}">
      <dgm:prSet/>
      <dgm:spPr/>
      <dgm:t>
        <a:bodyPr/>
        <a:lstStyle/>
        <a:p>
          <a:endParaRPr lang="es-ES" sz="2400" b="1" i="1">
            <a:solidFill>
              <a:schemeClr val="tx1"/>
            </a:solidFill>
          </a:endParaRPr>
        </a:p>
      </dgm:t>
    </dgm:pt>
    <dgm:pt modelId="{14C0F9AE-69CA-4102-B7AA-8BC57C8946AB}">
      <dgm:prSet custT="1"/>
      <dgm:spPr/>
      <dgm:t>
        <a:bodyPr/>
        <a:lstStyle/>
        <a:p>
          <a:pPr algn="ctr" rtl="0"/>
          <a:r>
            <a:rPr lang="es-ES" sz="1400" b="1" i="1" dirty="0" smtClean="0"/>
            <a:t> Espacio Nacional de coordinación interministerial</a:t>
          </a:r>
          <a:endParaRPr lang="es-ES" sz="1400" b="1" i="1" dirty="0"/>
        </a:p>
      </dgm:t>
    </dgm:pt>
    <dgm:pt modelId="{4E630829-5B95-4959-AE6C-CF8BF1660E37}" type="parTrans" cxnId="{AC10AA7E-28CE-43F2-B10E-A311F096E868}">
      <dgm:prSet/>
      <dgm:spPr/>
      <dgm:t>
        <a:bodyPr/>
        <a:lstStyle/>
        <a:p>
          <a:endParaRPr lang="es-ES" sz="2400" b="1" i="1">
            <a:solidFill>
              <a:schemeClr val="tx1"/>
            </a:solidFill>
          </a:endParaRPr>
        </a:p>
      </dgm:t>
    </dgm:pt>
    <dgm:pt modelId="{EEF3F86B-254E-4808-942C-ED72D4204867}" type="sibTrans" cxnId="{AC10AA7E-28CE-43F2-B10E-A311F096E868}">
      <dgm:prSet/>
      <dgm:spPr/>
      <dgm:t>
        <a:bodyPr/>
        <a:lstStyle/>
        <a:p>
          <a:endParaRPr lang="es-ES" sz="2400" b="1" i="1">
            <a:solidFill>
              <a:schemeClr val="tx1"/>
            </a:solidFill>
          </a:endParaRPr>
        </a:p>
      </dgm:t>
    </dgm:pt>
    <dgm:pt modelId="{33613DE8-8B96-4510-A568-CF28A76BE34B}">
      <dgm:prSet custT="1"/>
      <dgm:spPr/>
      <dgm:t>
        <a:bodyPr/>
        <a:lstStyle/>
        <a:p>
          <a:pPr algn="ctr" rtl="0"/>
          <a:r>
            <a:rPr lang="es-ES" sz="1400" b="1" i="1" dirty="0" smtClean="0">
              <a:solidFill>
                <a:srgbClr val="FF0000"/>
              </a:solidFill>
            </a:rPr>
            <a:t> Espacio Nacional de coordinación entre niveles del GOES</a:t>
          </a:r>
          <a:endParaRPr lang="es-ES" sz="1400" b="1" i="1" dirty="0">
            <a:solidFill>
              <a:srgbClr val="FF0000"/>
            </a:solidFill>
          </a:endParaRPr>
        </a:p>
      </dgm:t>
    </dgm:pt>
    <dgm:pt modelId="{5FCF294F-F46D-4FB2-9A21-686F5FAF7E22}" type="parTrans" cxnId="{91CE2012-1AEC-4520-8997-1F7684BD5435}">
      <dgm:prSet/>
      <dgm:spPr/>
      <dgm:t>
        <a:bodyPr/>
        <a:lstStyle/>
        <a:p>
          <a:endParaRPr lang="es-ES"/>
        </a:p>
      </dgm:t>
    </dgm:pt>
    <dgm:pt modelId="{9EA5C981-6B42-4DEC-9E1D-8C50AEB8A70B}" type="sibTrans" cxnId="{91CE2012-1AEC-4520-8997-1F7684BD5435}">
      <dgm:prSet/>
      <dgm:spPr/>
      <dgm:t>
        <a:bodyPr/>
        <a:lstStyle/>
        <a:p>
          <a:endParaRPr lang="es-ES"/>
        </a:p>
      </dgm:t>
    </dgm:pt>
    <dgm:pt modelId="{55208EB4-FB3E-4430-AD78-0A004299AA81}">
      <dgm:prSet custT="1"/>
      <dgm:spPr/>
      <dgm:t>
        <a:bodyPr/>
        <a:lstStyle/>
        <a:p>
          <a:pPr rtl="0"/>
          <a:r>
            <a:rPr lang="es-ES" sz="1400" b="1" i="0" dirty="0" smtClean="0">
              <a:solidFill>
                <a:srgbClr val="FF0000"/>
              </a:solidFill>
            </a:rPr>
            <a:t> Sistemas de Información territorial</a:t>
          </a:r>
          <a:endParaRPr lang="es-ES" sz="1400" b="1" i="0" dirty="0">
            <a:solidFill>
              <a:srgbClr val="FF0000"/>
            </a:solidFill>
          </a:endParaRPr>
        </a:p>
      </dgm:t>
    </dgm:pt>
    <dgm:pt modelId="{1008623F-CF35-4EFD-B490-483FAC2C84C7}" type="parTrans" cxnId="{35014A97-C621-4491-A7F6-E1CD82073BD1}">
      <dgm:prSet/>
      <dgm:spPr/>
      <dgm:t>
        <a:bodyPr/>
        <a:lstStyle/>
        <a:p>
          <a:endParaRPr lang="es-ES"/>
        </a:p>
      </dgm:t>
    </dgm:pt>
    <dgm:pt modelId="{2C121D5C-9BD1-4FBF-9CF6-0D60B74A308D}" type="sibTrans" cxnId="{35014A97-C621-4491-A7F6-E1CD82073BD1}">
      <dgm:prSet/>
      <dgm:spPr/>
      <dgm:t>
        <a:bodyPr/>
        <a:lstStyle/>
        <a:p>
          <a:endParaRPr lang="es-ES"/>
        </a:p>
      </dgm:t>
    </dgm:pt>
    <dgm:pt modelId="{87CCD044-8021-4DDF-9040-782DDBFBD43A}">
      <dgm:prSet custT="1"/>
      <dgm:spPr/>
      <dgm:t>
        <a:bodyPr/>
        <a:lstStyle/>
        <a:p>
          <a:pPr algn="ctr" rtl="0"/>
          <a:r>
            <a:rPr lang="es-ES" sz="1400" b="1" i="1" dirty="0" smtClean="0">
              <a:solidFill>
                <a:srgbClr val="FF0000"/>
              </a:solidFill>
            </a:rPr>
            <a:t>  Asignación Presupuestaria con enfoque territorial</a:t>
          </a:r>
          <a:endParaRPr lang="es-ES" sz="1200" b="1" i="1" dirty="0">
            <a:solidFill>
              <a:srgbClr val="FF0000"/>
            </a:solidFill>
          </a:endParaRPr>
        </a:p>
      </dgm:t>
    </dgm:pt>
    <dgm:pt modelId="{5AC6329F-3F49-401C-B9D7-411E897F2670}" type="parTrans" cxnId="{E216F50F-67B2-43EE-9D8C-5E4F7DCDD9D7}">
      <dgm:prSet/>
      <dgm:spPr/>
      <dgm:t>
        <a:bodyPr/>
        <a:lstStyle/>
        <a:p>
          <a:endParaRPr lang="es-ES"/>
        </a:p>
      </dgm:t>
    </dgm:pt>
    <dgm:pt modelId="{8FD5E404-7B57-4E00-AD7C-92DDB78E7C98}" type="sibTrans" cxnId="{E216F50F-67B2-43EE-9D8C-5E4F7DCDD9D7}">
      <dgm:prSet/>
      <dgm:spPr/>
      <dgm:t>
        <a:bodyPr/>
        <a:lstStyle/>
        <a:p>
          <a:endParaRPr lang="es-ES"/>
        </a:p>
      </dgm:t>
    </dgm:pt>
    <dgm:pt modelId="{6519525F-6BB7-4C7F-A735-E6AC9F1792C0}">
      <dgm:prSet custT="1"/>
      <dgm:spPr/>
      <dgm:t>
        <a:bodyPr/>
        <a:lstStyle/>
        <a:p>
          <a:pPr algn="ctr" rtl="0"/>
          <a:r>
            <a:rPr lang="es-ES" sz="1400" b="1" i="1" dirty="0" smtClean="0"/>
            <a:t> Organización eficiente en el territorio</a:t>
          </a:r>
          <a:endParaRPr lang="es-ES" sz="1400" b="1" i="1" dirty="0"/>
        </a:p>
      </dgm:t>
    </dgm:pt>
    <dgm:pt modelId="{08545EE4-2BA5-47DA-81E4-9867BEF55F84}" type="parTrans" cxnId="{8CA4AD2F-BD03-4BC6-96CC-AFB1E6760CE5}">
      <dgm:prSet/>
      <dgm:spPr/>
      <dgm:t>
        <a:bodyPr/>
        <a:lstStyle/>
        <a:p>
          <a:endParaRPr lang="es-ES"/>
        </a:p>
      </dgm:t>
    </dgm:pt>
    <dgm:pt modelId="{70512EF7-FDF9-4107-A879-B427B8D6E8F0}" type="sibTrans" cxnId="{8CA4AD2F-BD03-4BC6-96CC-AFB1E6760CE5}">
      <dgm:prSet/>
      <dgm:spPr/>
      <dgm:t>
        <a:bodyPr/>
        <a:lstStyle/>
        <a:p>
          <a:endParaRPr lang="es-ES"/>
        </a:p>
      </dgm:t>
    </dgm:pt>
    <dgm:pt modelId="{A171ED5E-B27A-46E2-B4A5-57AE1AB50E89}">
      <dgm:prSet custT="1"/>
      <dgm:spPr/>
      <dgm:t>
        <a:bodyPr/>
        <a:lstStyle/>
        <a:p>
          <a:pPr algn="ctr" rtl="0"/>
          <a:r>
            <a:rPr lang="es-ES" sz="1400" b="1" i="1" dirty="0" smtClean="0"/>
            <a:t> Comunicación- transparencia</a:t>
          </a:r>
          <a:endParaRPr lang="es-ES" sz="1400" b="1" i="1" dirty="0"/>
        </a:p>
      </dgm:t>
    </dgm:pt>
    <dgm:pt modelId="{A132FE4D-ADCE-45AC-BF7E-422DFF0FED5B}" type="parTrans" cxnId="{19925FA3-AC85-418A-9011-60434F6912B8}">
      <dgm:prSet/>
      <dgm:spPr/>
      <dgm:t>
        <a:bodyPr/>
        <a:lstStyle/>
        <a:p>
          <a:endParaRPr lang="es-ES"/>
        </a:p>
      </dgm:t>
    </dgm:pt>
    <dgm:pt modelId="{419EE9E2-F49E-4237-9FB8-1DF77674A4C1}" type="sibTrans" cxnId="{19925FA3-AC85-418A-9011-60434F6912B8}">
      <dgm:prSet/>
      <dgm:spPr/>
      <dgm:t>
        <a:bodyPr/>
        <a:lstStyle/>
        <a:p>
          <a:endParaRPr lang="es-ES"/>
        </a:p>
      </dgm:t>
    </dgm:pt>
    <dgm:pt modelId="{B0D52861-1959-4924-8F38-7EF2386D1D4A}">
      <dgm:prSet custT="1"/>
      <dgm:spPr/>
      <dgm:t>
        <a:bodyPr/>
        <a:lstStyle/>
        <a:p>
          <a:pPr algn="ctr" rtl="0"/>
          <a:r>
            <a:rPr lang="es-ES" sz="1400" b="1" i="1" dirty="0" smtClean="0">
              <a:solidFill>
                <a:schemeClr val="tx1"/>
              </a:solidFill>
            </a:rPr>
            <a:t>Espacio Nacional de participación Ciudadana</a:t>
          </a:r>
          <a:endParaRPr lang="es-ES" sz="1400" b="1" i="1" dirty="0">
            <a:solidFill>
              <a:schemeClr val="tx1"/>
            </a:solidFill>
          </a:endParaRPr>
        </a:p>
      </dgm:t>
    </dgm:pt>
    <dgm:pt modelId="{72E8E42F-2BF6-43D4-A1F1-95286FA80A20}" type="parTrans" cxnId="{5AA0F5D8-A8F0-4385-BECB-7907DE8B06D1}">
      <dgm:prSet/>
      <dgm:spPr/>
      <dgm:t>
        <a:bodyPr/>
        <a:lstStyle/>
        <a:p>
          <a:endParaRPr lang="es-ES"/>
        </a:p>
      </dgm:t>
    </dgm:pt>
    <dgm:pt modelId="{45BFB772-B13F-4CA2-AF42-A36DF03FD823}" type="sibTrans" cxnId="{5AA0F5D8-A8F0-4385-BECB-7907DE8B06D1}">
      <dgm:prSet/>
      <dgm:spPr/>
      <dgm:t>
        <a:bodyPr/>
        <a:lstStyle/>
        <a:p>
          <a:endParaRPr lang="es-ES"/>
        </a:p>
      </dgm:t>
    </dgm:pt>
    <dgm:pt modelId="{7E423454-3F7F-4C0C-B275-8F5BD7927494}" type="pres">
      <dgm:prSet presAssocID="{2CC402D3-7590-4AF6-871F-093F2F31D76E}" presName="cycle" presStyleCnt="0">
        <dgm:presLayoutVars>
          <dgm:dir/>
          <dgm:resizeHandles val="exact"/>
        </dgm:presLayoutVars>
      </dgm:prSet>
      <dgm:spPr/>
      <dgm:t>
        <a:bodyPr/>
        <a:lstStyle/>
        <a:p>
          <a:endParaRPr lang="es-ES"/>
        </a:p>
      </dgm:t>
    </dgm:pt>
    <dgm:pt modelId="{3DE5B4C0-27CC-4087-BDDD-017FFF46004C}" type="pres">
      <dgm:prSet presAssocID="{55208EB4-FB3E-4430-AD78-0A004299AA81}" presName="dummy" presStyleCnt="0"/>
      <dgm:spPr/>
    </dgm:pt>
    <dgm:pt modelId="{0C40FE11-4487-43BB-AB09-D406537FC0BC}" type="pres">
      <dgm:prSet presAssocID="{55208EB4-FB3E-4430-AD78-0A004299AA81}" presName="node" presStyleLbl="revTx" presStyleIdx="0" presStyleCnt="8" custScaleX="131254">
        <dgm:presLayoutVars>
          <dgm:bulletEnabled val="1"/>
        </dgm:presLayoutVars>
      </dgm:prSet>
      <dgm:spPr/>
      <dgm:t>
        <a:bodyPr/>
        <a:lstStyle/>
        <a:p>
          <a:endParaRPr lang="es-ES"/>
        </a:p>
      </dgm:t>
    </dgm:pt>
    <dgm:pt modelId="{B44F89C1-F391-4D8C-9CD6-85C99227C5B9}" type="pres">
      <dgm:prSet presAssocID="{2C121D5C-9BD1-4FBF-9CF6-0D60B74A308D}" presName="sibTrans" presStyleLbl="node1" presStyleIdx="0" presStyleCnt="8"/>
      <dgm:spPr/>
      <dgm:t>
        <a:bodyPr/>
        <a:lstStyle/>
        <a:p>
          <a:endParaRPr lang="es-ES"/>
        </a:p>
      </dgm:t>
    </dgm:pt>
    <dgm:pt modelId="{D4567208-D53B-4407-9EE1-4EC9C89A1B9C}" type="pres">
      <dgm:prSet presAssocID="{06CED045-A68C-410A-B580-4B27780D67A9}" presName="dummy" presStyleCnt="0"/>
      <dgm:spPr/>
    </dgm:pt>
    <dgm:pt modelId="{471EDEAE-349E-4B3C-AFC5-0448EF159DE5}" type="pres">
      <dgm:prSet presAssocID="{06CED045-A68C-410A-B580-4B27780D67A9}" presName="node" presStyleLbl="revTx" presStyleIdx="1" presStyleCnt="8" custScaleX="135943">
        <dgm:presLayoutVars>
          <dgm:bulletEnabled val="1"/>
        </dgm:presLayoutVars>
      </dgm:prSet>
      <dgm:spPr/>
      <dgm:t>
        <a:bodyPr/>
        <a:lstStyle/>
        <a:p>
          <a:endParaRPr lang="es-ES"/>
        </a:p>
      </dgm:t>
    </dgm:pt>
    <dgm:pt modelId="{DC2636F0-AD30-44EB-B204-521734219892}" type="pres">
      <dgm:prSet presAssocID="{46F715F5-CD51-44F8-86BD-3AFBE38C10F0}" presName="sibTrans" presStyleLbl="node1" presStyleIdx="1" presStyleCnt="8"/>
      <dgm:spPr/>
      <dgm:t>
        <a:bodyPr/>
        <a:lstStyle/>
        <a:p>
          <a:endParaRPr lang="es-ES"/>
        </a:p>
      </dgm:t>
    </dgm:pt>
    <dgm:pt modelId="{4509CCC4-F55B-4D9E-B1A9-6665151F9109}" type="pres">
      <dgm:prSet presAssocID="{14C0F9AE-69CA-4102-B7AA-8BC57C8946AB}" presName="dummy" presStyleCnt="0"/>
      <dgm:spPr/>
    </dgm:pt>
    <dgm:pt modelId="{9EA4CF16-21DA-420D-9BF5-A8AD2AC809C0}" type="pres">
      <dgm:prSet presAssocID="{14C0F9AE-69CA-4102-B7AA-8BC57C8946AB}" presName="node" presStyleLbl="revTx" presStyleIdx="2" presStyleCnt="8" custScaleX="127959">
        <dgm:presLayoutVars>
          <dgm:bulletEnabled val="1"/>
        </dgm:presLayoutVars>
      </dgm:prSet>
      <dgm:spPr/>
      <dgm:t>
        <a:bodyPr/>
        <a:lstStyle/>
        <a:p>
          <a:endParaRPr lang="es-ES"/>
        </a:p>
      </dgm:t>
    </dgm:pt>
    <dgm:pt modelId="{62248DE1-F028-4C96-83EF-DBE21E5A77AC}" type="pres">
      <dgm:prSet presAssocID="{EEF3F86B-254E-4808-942C-ED72D4204867}" presName="sibTrans" presStyleLbl="node1" presStyleIdx="2" presStyleCnt="8"/>
      <dgm:spPr/>
      <dgm:t>
        <a:bodyPr/>
        <a:lstStyle/>
        <a:p>
          <a:endParaRPr lang="es-ES"/>
        </a:p>
      </dgm:t>
    </dgm:pt>
    <dgm:pt modelId="{822F5605-BED9-4590-99A1-DC93340B0C68}" type="pres">
      <dgm:prSet presAssocID="{33613DE8-8B96-4510-A568-CF28A76BE34B}" presName="dummy" presStyleCnt="0"/>
      <dgm:spPr/>
    </dgm:pt>
    <dgm:pt modelId="{37FBDE6F-820A-4BA0-8808-CC9388B0FE33}" type="pres">
      <dgm:prSet presAssocID="{33613DE8-8B96-4510-A568-CF28A76BE34B}" presName="node" presStyleLbl="revTx" presStyleIdx="3" presStyleCnt="8" custScaleX="144097">
        <dgm:presLayoutVars>
          <dgm:bulletEnabled val="1"/>
        </dgm:presLayoutVars>
      </dgm:prSet>
      <dgm:spPr/>
      <dgm:t>
        <a:bodyPr/>
        <a:lstStyle/>
        <a:p>
          <a:endParaRPr lang="es-ES"/>
        </a:p>
      </dgm:t>
    </dgm:pt>
    <dgm:pt modelId="{7D8CCDA6-A126-455D-A3D4-3B54D062646A}" type="pres">
      <dgm:prSet presAssocID="{9EA5C981-6B42-4DEC-9E1D-8C50AEB8A70B}" presName="sibTrans" presStyleLbl="node1" presStyleIdx="3" presStyleCnt="8"/>
      <dgm:spPr/>
      <dgm:t>
        <a:bodyPr/>
        <a:lstStyle/>
        <a:p>
          <a:endParaRPr lang="es-ES"/>
        </a:p>
      </dgm:t>
    </dgm:pt>
    <dgm:pt modelId="{A07F03B0-A4F2-477A-95A3-59003204E8D5}" type="pres">
      <dgm:prSet presAssocID="{B0D52861-1959-4924-8F38-7EF2386D1D4A}" presName="dummy" presStyleCnt="0"/>
      <dgm:spPr/>
    </dgm:pt>
    <dgm:pt modelId="{5FCA0483-8DF8-4D49-BFBD-A19966B3DC40}" type="pres">
      <dgm:prSet presAssocID="{B0D52861-1959-4924-8F38-7EF2386D1D4A}" presName="node" presStyleLbl="revTx" presStyleIdx="4" presStyleCnt="8" custScaleX="129110">
        <dgm:presLayoutVars>
          <dgm:bulletEnabled val="1"/>
        </dgm:presLayoutVars>
      </dgm:prSet>
      <dgm:spPr/>
      <dgm:t>
        <a:bodyPr/>
        <a:lstStyle/>
        <a:p>
          <a:endParaRPr lang="es-ES"/>
        </a:p>
      </dgm:t>
    </dgm:pt>
    <dgm:pt modelId="{A8367B58-FD20-419E-B8D5-CD6496347C6E}" type="pres">
      <dgm:prSet presAssocID="{45BFB772-B13F-4CA2-AF42-A36DF03FD823}" presName="sibTrans" presStyleLbl="node1" presStyleIdx="4" presStyleCnt="8"/>
      <dgm:spPr/>
      <dgm:t>
        <a:bodyPr/>
        <a:lstStyle/>
        <a:p>
          <a:endParaRPr lang="es-MX"/>
        </a:p>
      </dgm:t>
    </dgm:pt>
    <dgm:pt modelId="{C8EDFFE5-4E2F-4BD1-9E47-62A772278799}" type="pres">
      <dgm:prSet presAssocID="{87CCD044-8021-4DDF-9040-782DDBFBD43A}" presName="dummy" presStyleCnt="0"/>
      <dgm:spPr/>
    </dgm:pt>
    <dgm:pt modelId="{6FDDA626-4D64-4762-9E78-A0A58BD79174}" type="pres">
      <dgm:prSet presAssocID="{87CCD044-8021-4DDF-9040-782DDBFBD43A}" presName="node" presStyleLbl="revTx" presStyleIdx="5" presStyleCnt="8" custScaleX="145527">
        <dgm:presLayoutVars>
          <dgm:bulletEnabled val="1"/>
        </dgm:presLayoutVars>
      </dgm:prSet>
      <dgm:spPr/>
      <dgm:t>
        <a:bodyPr/>
        <a:lstStyle/>
        <a:p>
          <a:endParaRPr lang="es-ES"/>
        </a:p>
      </dgm:t>
    </dgm:pt>
    <dgm:pt modelId="{5798C28A-B2A2-430F-8905-3C5BE2768001}" type="pres">
      <dgm:prSet presAssocID="{8FD5E404-7B57-4E00-AD7C-92DDB78E7C98}" presName="sibTrans" presStyleLbl="node1" presStyleIdx="5" presStyleCnt="8"/>
      <dgm:spPr/>
      <dgm:t>
        <a:bodyPr/>
        <a:lstStyle/>
        <a:p>
          <a:endParaRPr lang="es-ES"/>
        </a:p>
      </dgm:t>
    </dgm:pt>
    <dgm:pt modelId="{2378F63D-107D-4EC9-A0A4-6FB17EC4FBEB}" type="pres">
      <dgm:prSet presAssocID="{6519525F-6BB7-4C7F-A735-E6AC9F1792C0}" presName="dummy" presStyleCnt="0"/>
      <dgm:spPr/>
    </dgm:pt>
    <dgm:pt modelId="{3E950CA0-0378-4464-AF22-7EB0C755405D}" type="pres">
      <dgm:prSet presAssocID="{6519525F-6BB7-4C7F-A735-E6AC9F1792C0}" presName="node" presStyleLbl="revTx" presStyleIdx="6" presStyleCnt="8" custScaleX="138731">
        <dgm:presLayoutVars>
          <dgm:bulletEnabled val="1"/>
        </dgm:presLayoutVars>
      </dgm:prSet>
      <dgm:spPr/>
      <dgm:t>
        <a:bodyPr/>
        <a:lstStyle/>
        <a:p>
          <a:endParaRPr lang="es-ES"/>
        </a:p>
      </dgm:t>
    </dgm:pt>
    <dgm:pt modelId="{AF1B9225-599D-4FDC-993B-7CC15F949EBF}" type="pres">
      <dgm:prSet presAssocID="{70512EF7-FDF9-4107-A879-B427B8D6E8F0}" presName="sibTrans" presStyleLbl="node1" presStyleIdx="6" presStyleCnt="8"/>
      <dgm:spPr/>
      <dgm:t>
        <a:bodyPr/>
        <a:lstStyle/>
        <a:p>
          <a:endParaRPr lang="es-ES"/>
        </a:p>
      </dgm:t>
    </dgm:pt>
    <dgm:pt modelId="{0AA8AA80-D4B4-47E2-AB3A-70145882409A}" type="pres">
      <dgm:prSet presAssocID="{A171ED5E-B27A-46E2-B4A5-57AE1AB50E89}" presName="dummy" presStyleCnt="0"/>
      <dgm:spPr/>
    </dgm:pt>
    <dgm:pt modelId="{EA46B1AD-2321-41BE-A76F-68EA3B3500EE}" type="pres">
      <dgm:prSet presAssocID="{A171ED5E-B27A-46E2-B4A5-57AE1AB50E89}" presName="node" presStyleLbl="revTx" presStyleIdx="7" presStyleCnt="8" custScaleX="147550">
        <dgm:presLayoutVars>
          <dgm:bulletEnabled val="1"/>
        </dgm:presLayoutVars>
      </dgm:prSet>
      <dgm:spPr/>
      <dgm:t>
        <a:bodyPr/>
        <a:lstStyle/>
        <a:p>
          <a:endParaRPr lang="es-ES"/>
        </a:p>
      </dgm:t>
    </dgm:pt>
    <dgm:pt modelId="{99115CA3-65B8-4126-AF12-7D5021DF0660}" type="pres">
      <dgm:prSet presAssocID="{419EE9E2-F49E-4237-9FB8-1DF77674A4C1}" presName="sibTrans" presStyleLbl="node1" presStyleIdx="7" presStyleCnt="8"/>
      <dgm:spPr/>
      <dgm:t>
        <a:bodyPr/>
        <a:lstStyle/>
        <a:p>
          <a:endParaRPr lang="es-ES"/>
        </a:p>
      </dgm:t>
    </dgm:pt>
  </dgm:ptLst>
  <dgm:cxnLst>
    <dgm:cxn modelId="{ECCF3799-C32A-4FFE-A320-4B70F0316769}" type="presOf" srcId="{87CCD044-8021-4DDF-9040-782DDBFBD43A}" destId="{6FDDA626-4D64-4762-9E78-A0A58BD79174}" srcOrd="0" destOrd="0" presId="urn:microsoft.com/office/officeart/2005/8/layout/cycle1"/>
    <dgm:cxn modelId="{BCA9872A-EF05-487B-B846-2C5B7C142F95}" type="presOf" srcId="{6519525F-6BB7-4C7F-A735-E6AC9F1792C0}" destId="{3E950CA0-0378-4464-AF22-7EB0C755405D}" srcOrd="0" destOrd="0" presId="urn:microsoft.com/office/officeart/2005/8/layout/cycle1"/>
    <dgm:cxn modelId="{01686D3D-506D-4F4F-85E3-7D5B20D6266A}" type="presOf" srcId="{419EE9E2-F49E-4237-9FB8-1DF77674A4C1}" destId="{99115CA3-65B8-4126-AF12-7D5021DF0660}" srcOrd="0" destOrd="0" presId="urn:microsoft.com/office/officeart/2005/8/layout/cycle1"/>
    <dgm:cxn modelId="{E216F50F-67B2-43EE-9D8C-5E4F7DCDD9D7}" srcId="{2CC402D3-7590-4AF6-871F-093F2F31D76E}" destId="{87CCD044-8021-4DDF-9040-782DDBFBD43A}" srcOrd="5" destOrd="0" parTransId="{5AC6329F-3F49-401C-B9D7-411E897F2670}" sibTransId="{8FD5E404-7B57-4E00-AD7C-92DDB78E7C98}"/>
    <dgm:cxn modelId="{BBCF1B15-C542-4702-8FC6-450D0A0DCF0C}" type="presOf" srcId="{70512EF7-FDF9-4107-A879-B427B8D6E8F0}" destId="{AF1B9225-599D-4FDC-993B-7CC15F949EBF}" srcOrd="0" destOrd="0" presId="urn:microsoft.com/office/officeart/2005/8/layout/cycle1"/>
    <dgm:cxn modelId="{ACFE8ED2-F629-4992-A7F8-1EF15F656CEF}" type="presOf" srcId="{8FD5E404-7B57-4E00-AD7C-92DDB78E7C98}" destId="{5798C28A-B2A2-430F-8905-3C5BE2768001}" srcOrd="0" destOrd="0" presId="urn:microsoft.com/office/officeart/2005/8/layout/cycle1"/>
    <dgm:cxn modelId="{35014A97-C621-4491-A7F6-E1CD82073BD1}" srcId="{2CC402D3-7590-4AF6-871F-093F2F31D76E}" destId="{55208EB4-FB3E-4430-AD78-0A004299AA81}" srcOrd="0" destOrd="0" parTransId="{1008623F-CF35-4EFD-B490-483FAC2C84C7}" sibTransId="{2C121D5C-9BD1-4FBF-9CF6-0D60B74A308D}"/>
    <dgm:cxn modelId="{B8330B53-2811-4B46-8486-E3D5404A2AB9}" type="presOf" srcId="{A171ED5E-B27A-46E2-B4A5-57AE1AB50E89}" destId="{EA46B1AD-2321-41BE-A76F-68EA3B3500EE}" srcOrd="0" destOrd="0" presId="urn:microsoft.com/office/officeart/2005/8/layout/cycle1"/>
    <dgm:cxn modelId="{5B9CE1DE-F38E-4DA0-8C0B-654EBB33373B}" type="presOf" srcId="{45BFB772-B13F-4CA2-AF42-A36DF03FD823}" destId="{A8367B58-FD20-419E-B8D5-CD6496347C6E}" srcOrd="0" destOrd="0" presId="urn:microsoft.com/office/officeart/2005/8/layout/cycle1"/>
    <dgm:cxn modelId="{0AA475AB-C7CF-4F6A-954A-178DDE0E6794}" srcId="{2CC402D3-7590-4AF6-871F-093F2F31D76E}" destId="{06CED045-A68C-410A-B580-4B27780D67A9}" srcOrd="1" destOrd="0" parTransId="{B703B4BD-3414-4227-A4F1-7C2420FD547B}" sibTransId="{46F715F5-CD51-44F8-86BD-3AFBE38C10F0}"/>
    <dgm:cxn modelId="{19925FA3-AC85-418A-9011-60434F6912B8}" srcId="{2CC402D3-7590-4AF6-871F-093F2F31D76E}" destId="{A171ED5E-B27A-46E2-B4A5-57AE1AB50E89}" srcOrd="7" destOrd="0" parTransId="{A132FE4D-ADCE-45AC-BF7E-422DFF0FED5B}" sibTransId="{419EE9E2-F49E-4237-9FB8-1DF77674A4C1}"/>
    <dgm:cxn modelId="{95527BCB-4058-4D40-A54F-EE51FD8C0F9C}" type="presOf" srcId="{2C121D5C-9BD1-4FBF-9CF6-0D60B74A308D}" destId="{B44F89C1-F391-4D8C-9CD6-85C99227C5B9}" srcOrd="0" destOrd="0" presId="urn:microsoft.com/office/officeart/2005/8/layout/cycle1"/>
    <dgm:cxn modelId="{E11B306C-C409-48DF-ADD9-957CBED1BEF5}" type="presOf" srcId="{33613DE8-8B96-4510-A568-CF28A76BE34B}" destId="{37FBDE6F-820A-4BA0-8808-CC9388B0FE33}" srcOrd="0" destOrd="0" presId="urn:microsoft.com/office/officeart/2005/8/layout/cycle1"/>
    <dgm:cxn modelId="{6965686D-8666-494E-A75A-17BFE37378CE}" type="presOf" srcId="{9EA5C981-6B42-4DEC-9E1D-8C50AEB8A70B}" destId="{7D8CCDA6-A126-455D-A3D4-3B54D062646A}" srcOrd="0" destOrd="0" presId="urn:microsoft.com/office/officeart/2005/8/layout/cycle1"/>
    <dgm:cxn modelId="{275BC2AA-016E-40FD-ACF8-95E305DF629A}" type="presOf" srcId="{46F715F5-CD51-44F8-86BD-3AFBE38C10F0}" destId="{DC2636F0-AD30-44EB-B204-521734219892}" srcOrd="0" destOrd="0" presId="urn:microsoft.com/office/officeart/2005/8/layout/cycle1"/>
    <dgm:cxn modelId="{5D338738-2FEE-48D3-96B7-28FEE3BEB3F8}" type="presOf" srcId="{EEF3F86B-254E-4808-942C-ED72D4204867}" destId="{62248DE1-F028-4C96-83EF-DBE21E5A77AC}" srcOrd="0" destOrd="0" presId="urn:microsoft.com/office/officeart/2005/8/layout/cycle1"/>
    <dgm:cxn modelId="{5AA0F5D8-A8F0-4385-BECB-7907DE8B06D1}" srcId="{2CC402D3-7590-4AF6-871F-093F2F31D76E}" destId="{B0D52861-1959-4924-8F38-7EF2386D1D4A}" srcOrd="4" destOrd="0" parTransId="{72E8E42F-2BF6-43D4-A1F1-95286FA80A20}" sibTransId="{45BFB772-B13F-4CA2-AF42-A36DF03FD823}"/>
    <dgm:cxn modelId="{8CA4AD2F-BD03-4BC6-96CC-AFB1E6760CE5}" srcId="{2CC402D3-7590-4AF6-871F-093F2F31D76E}" destId="{6519525F-6BB7-4C7F-A735-E6AC9F1792C0}" srcOrd="6" destOrd="0" parTransId="{08545EE4-2BA5-47DA-81E4-9867BEF55F84}" sibTransId="{70512EF7-FDF9-4107-A879-B427B8D6E8F0}"/>
    <dgm:cxn modelId="{5234D148-80E0-47DD-A462-74226B7BA5C9}" type="presOf" srcId="{55208EB4-FB3E-4430-AD78-0A004299AA81}" destId="{0C40FE11-4487-43BB-AB09-D406537FC0BC}" srcOrd="0" destOrd="0" presId="urn:microsoft.com/office/officeart/2005/8/layout/cycle1"/>
    <dgm:cxn modelId="{91CE2012-1AEC-4520-8997-1F7684BD5435}" srcId="{2CC402D3-7590-4AF6-871F-093F2F31D76E}" destId="{33613DE8-8B96-4510-A568-CF28A76BE34B}" srcOrd="3" destOrd="0" parTransId="{5FCF294F-F46D-4FB2-9A21-686F5FAF7E22}" sibTransId="{9EA5C981-6B42-4DEC-9E1D-8C50AEB8A70B}"/>
    <dgm:cxn modelId="{08878509-CEEF-49EB-BF80-9291115D3016}" type="presOf" srcId="{14C0F9AE-69CA-4102-B7AA-8BC57C8946AB}" destId="{9EA4CF16-21DA-420D-9BF5-A8AD2AC809C0}" srcOrd="0" destOrd="0" presId="urn:microsoft.com/office/officeart/2005/8/layout/cycle1"/>
    <dgm:cxn modelId="{AC10AA7E-28CE-43F2-B10E-A311F096E868}" srcId="{2CC402D3-7590-4AF6-871F-093F2F31D76E}" destId="{14C0F9AE-69CA-4102-B7AA-8BC57C8946AB}" srcOrd="2" destOrd="0" parTransId="{4E630829-5B95-4959-AE6C-CF8BF1660E37}" sibTransId="{EEF3F86B-254E-4808-942C-ED72D4204867}"/>
    <dgm:cxn modelId="{3E4D6D8F-8F52-4011-85E4-81BF49C089AE}" type="presOf" srcId="{06CED045-A68C-410A-B580-4B27780D67A9}" destId="{471EDEAE-349E-4B3C-AFC5-0448EF159DE5}" srcOrd="0" destOrd="0" presId="urn:microsoft.com/office/officeart/2005/8/layout/cycle1"/>
    <dgm:cxn modelId="{D0BA7AEA-FA4E-4027-8FBC-6D9244EBEE5E}" type="presOf" srcId="{2CC402D3-7590-4AF6-871F-093F2F31D76E}" destId="{7E423454-3F7F-4C0C-B275-8F5BD7927494}" srcOrd="0" destOrd="0" presId="urn:microsoft.com/office/officeart/2005/8/layout/cycle1"/>
    <dgm:cxn modelId="{58F6E23A-E68E-40D3-A4ED-25EEB8561E9B}" type="presOf" srcId="{B0D52861-1959-4924-8F38-7EF2386D1D4A}" destId="{5FCA0483-8DF8-4D49-BFBD-A19966B3DC40}" srcOrd="0" destOrd="0" presId="urn:microsoft.com/office/officeart/2005/8/layout/cycle1"/>
    <dgm:cxn modelId="{21E10F64-E75A-413D-9239-739355EDC2E4}" type="presParOf" srcId="{7E423454-3F7F-4C0C-B275-8F5BD7927494}" destId="{3DE5B4C0-27CC-4087-BDDD-017FFF46004C}" srcOrd="0" destOrd="0" presId="urn:microsoft.com/office/officeart/2005/8/layout/cycle1"/>
    <dgm:cxn modelId="{1B6347E3-27A3-49BE-948B-3DA394BDD5DA}" type="presParOf" srcId="{7E423454-3F7F-4C0C-B275-8F5BD7927494}" destId="{0C40FE11-4487-43BB-AB09-D406537FC0BC}" srcOrd="1" destOrd="0" presId="urn:microsoft.com/office/officeart/2005/8/layout/cycle1"/>
    <dgm:cxn modelId="{44B99A56-C50B-47CE-B50A-FAD06F36296C}" type="presParOf" srcId="{7E423454-3F7F-4C0C-B275-8F5BD7927494}" destId="{B44F89C1-F391-4D8C-9CD6-85C99227C5B9}" srcOrd="2" destOrd="0" presId="urn:microsoft.com/office/officeart/2005/8/layout/cycle1"/>
    <dgm:cxn modelId="{45C7357A-8184-4288-86E9-59463624B78E}" type="presParOf" srcId="{7E423454-3F7F-4C0C-B275-8F5BD7927494}" destId="{D4567208-D53B-4407-9EE1-4EC9C89A1B9C}" srcOrd="3" destOrd="0" presId="urn:microsoft.com/office/officeart/2005/8/layout/cycle1"/>
    <dgm:cxn modelId="{75156A5A-D23C-41D6-9DE1-9FC2973390CD}" type="presParOf" srcId="{7E423454-3F7F-4C0C-B275-8F5BD7927494}" destId="{471EDEAE-349E-4B3C-AFC5-0448EF159DE5}" srcOrd="4" destOrd="0" presId="urn:microsoft.com/office/officeart/2005/8/layout/cycle1"/>
    <dgm:cxn modelId="{3F1E2A13-1C55-4398-86DC-7BFCD2EB40AD}" type="presParOf" srcId="{7E423454-3F7F-4C0C-B275-8F5BD7927494}" destId="{DC2636F0-AD30-44EB-B204-521734219892}" srcOrd="5" destOrd="0" presId="urn:microsoft.com/office/officeart/2005/8/layout/cycle1"/>
    <dgm:cxn modelId="{AD928A91-7DEB-4133-A0EC-AF326C611166}" type="presParOf" srcId="{7E423454-3F7F-4C0C-B275-8F5BD7927494}" destId="{4509CCC4-F55B-4D9E-B1A9-6665151F9109}" srcOrd="6" destOrd="0" presId="urn:microsoft.com/office/officeart/2005/8/layout/cycle1"/>
    <dgm:cxn modelId="{64759795-4F38-4BB9-99D6-64FC330C523C}" type="presParOf" srcId="{7E423454-3F7F-4C0C-B275-8F5BD7927494}" destId="{9EA4CF16-21DA-420D-9BF5-A8AD2AC809C0}" srcOrd="7" destOrd="0" presId="urn:microsoft.com/office/officeart/2005/8/layout/cycle1"/>
    <dgm:cxn modelId="{5929EBFB-56C4-4B83-973D-4783A3715902}" type="presParOf" srcId="{7E423454-3F7F-4C0C-B275-8F5BD7927494}" destId="{62248DE1-F028-4C96-83EF-DBE21E5A77AC}" srcOrd="8" destOrd="0" presId="urn:microsoft.com/office/officeart/2005/8/layout/cycle1"/>
    <dgm:cxn modelId="{D25DDF4C-27F7-4408-82DF-3320DF6F8492}" type="presParOf" srcId="{7E423454-3F7F-4C0C-B275-8F5BD7927494}" destId="{822F5605-BED9-4590-99A1-DC93340B0C68}" srcOrd="9" destOrd="0" presId="urn:microsoft.com/office/officeart/2005/8/layout/cycle1"/>
    <dgm:cxn modelId="{E51F38D7-3751-4830-B4EE-04847264B82D}" type="presParOf" srcId="{7E423454-3F7F-4C0C-B275-8F5BD7927494}" destId="{37FBDE6F-820A-4BA0-8808-CC9388B0FE33}" srcOrd="10" destOrd="0" presId="urn:microsoft.com/office/officeart/2005/8/layout/cycle1"/>
    <dgm:cxn modelId="{3DD43E60-1C8F-46FA-804B-5FF0FB9C2ACF}" type="presParOf" srcId="{7E423454-3F7F-4C0C-B275-8F5BD7927494}" destId="{7D8CCDA6-A126-455D-A3D4-3B54D062646A}" srcOrd="11" destOrd="0" presId="urn:microsoft.com/office/officeart/2005/8/layout/cycle1"/>
    <dgm:cxn modelId="{8FC2A86F-6A6E-436B-9BB4-D0B89587445E}" type="presParOf" srcId="{7E423454-3F7F-4C0C-B275-8F5BD7927494}" destId="{A07F03B0-A4F2-477A-95A3-59003204E8D5}" srcOrd="12" destOrd="0" presId="urn:microsoft.com/office/officeart/2005/8/layout/cycle1"/>
    <dgm:cxn modelId="{AF88CC43-2F18-409B-BE32-D100F90C73DA}" type="presParOf" srcId="{7E423454-3F7F-4C0C-B275-8F5BD7927494}" destId="{5FCA0483-8DF8-4D49-BFBD-A19966B3DC40}" srcOrd="13" destOrd="0" presId="urn:microsoft.com/office/officeart/2005/8/layout/cycle1"/>
    <dgm:cxn modelId="{ABB138A9-2E19-4150-9E04-9BF2928AD746}" type="presParOf" srcId="{7E423454-3F7F-4C0C-B275-8F5BD7927494}" destId="{A8367B58-FD20-419E-B8D5-CD6496347C6E}" srcOrd="14" destOrd="0" presId="urn:microsoft.com/office/officeart/2005/8/layout/cycle1"/>
    <dgm:cxn modelId="{EA4C44CA-03F6-429D-B5CD-1E271998F7D0}" type="presParOf" srcId="{7E423454-3F7F-4C0C-B275-8F5BD7927494}" destId="{C8EDFFE5-4E2F-4BD1-9E47-62A772278799}" srcOrd="15" destOrd="0" presId="urn:microsoft.com/office/officeart/2005/8/layout/cycle1"/>
    <dgm:cxn modelId="{73AD01AA-6606-4E56-9647-E7B40DCF5DC5}" type="presParOf" srcId="{7E423454-3F7F-4C0C-B275-8F5BD7927494}" destId="{6FDDA626-4D64-4762-9E78-A0A58BD79174}" srcOrd="16" destOrd="0" presId="urn:microsoft.com/office/officeart/2005/8/layout/cycle1"/>
    <dgm:cxn modelId="{DB5880F8-E488-445A-A438-EFE780D7761F}" type="presParOf" srcId="{7E423454-3F7F-4C0C-B275-8F5BD7927494}" destId="{5798C28A-B2A2-430F-8905-3C5BE2768001}" srcOrd="17" destOrd="0" presId="urn:microsoft.com/office/officeart/2005/8/layout/cycle1"/>
    <dgm:cxn modelId="{2F13E1B5-35A6-493D-914E-A4D2443E3E79}" type="presParOf" srcId="{7E423454-3F7F-4C0C-B275-8F5BD7927494}" destId="{2378F63D-107D-4EC9-A0A4-6FB17EC4FBEB}" srcOrd="18" destOrd="0" presId="urn:microsoft.com/office/officeart/2005/8/layout/cycle1"/>
    <dgm:cxn modelId="{FF14D228-767C-4E3C-8FCB-8DAE8E15D0F3}" type="presParOf" srcId="{7E423454-3F7F-4C0C-B275-8F5BD7927494}" destId="{3E950CA0-0378-4464-AF22-7EB0C755405D}" srcOrd="19" destOrd="0" presId="urn:microsoft.com/office/officeart/2005/8/layout/cycle1"/>
    <dgm:cxn modelId="{4F6AB422-6702-483B-916A-A2B9A7315916}" type="presParOf" srcId="{7E423454-3F7F-4C0C-B275-8F5BD7927494}" destId="{AF1B9225-599D-4FDC-993B-7CC15F949EBF}" srcOrd="20" destOrd="0" presId="urn:microsoft.com/office/officeart/2005/8/layout/cycle1"/>
    <dgm:cxn modelId="{81BFE668-9DCE-4517-BDDC-D0E3B6F9D78B}" type="presParOf" srcId="{7E423454-3F7F-4C0C-B275-8F5BD7927494}" destId="{0AA8AA80-D4B4-47E2-AB3A-70145882409A}" srcOrd="21" destOrd="0" presId="urn:microsoft.com/office/officeart/2005/8/layout/cycle1"/>
    <dgm:cxn modelId="{C4FD71FB-5687-44A9-888C-23770372D563}" type="presParOf" srcId="{7E423454-3F7F-4C0C-B275-8F5BD7927494}" destId="{EA46B1AD-2321-41BE-A76F-68EA3B3500EE}" srcOrd="22" destOrd="0" presId="urn:microsoft.com/office/officeart/2005/8/layout/cycle1"/>
    <dgm:cxn modelId="{D50552A9-9009-40B3-81F4-B9CEB7E004E8}" type="presParOf" srcId="{7E423454-3F7F-4C0C-B275-8F5BD7927494}" destId="{99115CA3-65B8-4126-AF12-7D5021DF0660}" srcOrd="23"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EB547-9EA4-4D80-B3C4-BD4A19474324}">
      <dsp:nvSpPr>
        <dsp:cNvPr id="0" name=""/>
        <dsp:cNvSpPr/>
      </dsp:nvSpPr>
      <dsp:spPr>
        <a:xfrm>
          <a:off x="0" y="0"/>
          <a:ext cx="8732520" cy="1734931"/>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8A9733-AD52-44A4-9039-E3A3CABEA849}">
      <dsp:nvSpPr>
        <dsp:cNvPr id="0" name=""/>
        <dsp:cNvSpPr/>
      </dsp:nvSpPr>
      <dsp:spPr>
        <a:xfrm>
          <a:off x="1105548" y="285877"/>
          <a:ext cx="1386799" cy="127228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9D3671-6273-4F1A-AAC9-7DA9FEF66CC8}">
      <dsp:nvSpPr>
        <dsp:cNvPr id="0" name=""/>
        <dsp:cNvSpPr/>
      </dsp:nvSpPr>
      <dsp:spPr>
        <a:xfrm rot="10800000">
          <a:off x="265300" y="1944317"/>
          <a:ext cx="3067294" cy="1841290"/>
        </a:xfrm>
        <a:prstGeom prst="round2SameRect">
          <a:avLst>
            <a:gd name="adj1" fmla="val 10500"/>
            <a:gd name="adj2" fmla="val 0"/>
          </a:avLst>
        </a:prstGeom>
        <a:solidFill>
          <a:schemeClr val="accent3">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800" b="1" kern="1200" dirty="0" smtClean="0">
              <a:solidFill>
                <a:schemeClr val="tx1"/>
              </a:solidFill>
            </a:rPr>
            <a:t> INCORPORAR LA MULTIDIMENCIONALIDAD DEL DESARROLLO</a:t>
          </a:r>
          <a:endParaRPr lang="es-ES" sz="1800" b="1" kern="1200" dirty="0">
            <a:solidFill>
              <a:schemeClr val="tx1"/>
            </a:solidFill>
          </a:endParaRPr>
        </a:p>
      </dsp:txBody>
      <dsp:txXfrm rot="10800000">
        <a:off x="321926" y="1944317"/>
        <a:ext cx="2954042" cy="1784664"/>
      </dsp:txXfrm>
    </dsp:sp>
    <dsp:sp modelId="{CF737DCB-08C2-46E1-B9E9-78FF21318675}">
      <dsp:nvSpPr>
        <dsp:cNvPr id="0" name=""/>
        <dsp:cNvSpPr/>
      </dsp:nvSpPr>
      <dsp:spPr>
        <a:xfrm>
          <a:off x="3996130" y="231324"/>
          <a:ext cx="1386799" cy="127228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AF171-EC3E-4F33-B349-81E06A14B1C3}">
      <dsp:nvSpPr>
        <dsp:cNvPr id="0" name=""/>
        <dsp:cNvSpPr/>
      </dsp:nvSpPr>
      <dsp:spPr>
        <a:xfrm rot="10800000">
          <a:off x="3471275" y="1734931"/>
          <a:ext cx="2436509" cy="2120471"/>
        </a:xfrm>
        <a:prstGeom prst="round2SameRect">
          <a:avLst>
            <a:gd name="adj1" fmla="val 10500"/>
            <a:gd name="adj2" fmla="val 0"/>
          </a:avLst>
        </a:prstGeom>
        <a:solidFill>
          <a:schemeClr val="accent3">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S" sz="2000" b="1" kern="1200" dirty="0" smtClean="0">
              <a:solidFill>
                <a:schemeClr val="tx1"/>
              </a:solidFill>
            </a:rPr>
            <a:t>LA PARTICIPACIÓN CIUDADADANA DE CALIDAD</a:t>
          </a:r>
          <a:endParaRPr lang="es-ES" sz="2000" b="1" kern="1200" dirty="0">
            <a:solidFill>
              <a:schemeClr val="tx1"/>
            </a:solidFill>
          </a:endParaRPr>
        </a:p>
      </dsp:txBody>
      <dsp:txXfrm rot="10800000">
        <a:off x="3536487" y="1734931"/>
        <a:ext cx="2306085" cy="2055259"/>
      </dsp:txXfrm>
    </dsp:sp>
    <dsp:sp modelId="{0429A5E7-FF23-4F2A-B53A-A2AAFA74C884}">
      <dsp:nvSpPr>
        <dsp:cNvPr id="0" name=""/>
        <dsp:cNvSpPr/>
      </dsp:nvSpPr>
      <dsp:spPr>
        <a:xfrm>
          <a:off x="6563442" y="231324"/>
          <a:ext cx="1386799" cy="127228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24A6A7-A472-48DA-9413-B123CE695806}">
      <dsp:nvSpPr>
        <dsp:cNvPr id="0" name=""/>
        <dsp:cNvSpPr/>
      </dsp:nvSpPr>
      <dsp:spPr>
        <a:xfrm rot="10800000">
          <a:off x="6046464" y="1734931"/>
          <a:ext cx="2420755" cy="2120471"/>
        </a:xfrm>
        <a:prstGeom prst="round2SameRect">
          <a:avLst>
            <a:gd name="adj1" fmla="val 10500"/>
            <a:gd name="adj2" fmla="val 0"/>
          </a:avLst>
        </a:prstGeom>
        <a:solidFill>
          <a:schemeClr val="accent3">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S" sz="2000" b="1" kern="1200" dirty="0" smtClean="0">
              <a:solidFill>
                <a:schemeClr val="tx1"/>
              </a:solidFill>
            </a:rPr>
            <a:t>LAS PARTICULARIDADES DEL TERRITORIO</a:t>
          </a:r>
          <a:endParaRPr lang="es-ES" sz="2000" b="1" kern="1200" dirty="0">
            <a:solidFill>
              <a:schemeClr val="tx1"/>
            </a:solidFill>
          </a:endParaRPr>
        </a:p>
      </dsp:txBody>
      <dsp:txXfrm rot="10800000">
        <a:off x="6111676" y="1734931"/>
        <a:ext cx="2290331" cy="20552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2E183-DE15-42EC-BE2A-4EF7733DA7BA}">
      <dsp:nvSpPr>
        <dsp:cNvPr id="0" name=""/>
        <dsp:cNvSpPr/>
      </dsp:nvSpPr>
      <dsp:spPr>
        <a:xfrm>
          <a:off x="4283861" y="-59633"/>
          <a:ext cx="1303642" cy="91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dirty="0" smtClean="0"/>
            <a:t> Sistemas de información territorial</a:t>
          </a:r>
          <a:endParaRPr lang="es-ES" sz="1400" kern="1200" dirty="0"/>
        </a:p>
      </dsp:txBody>
      <dsp:txXfrm>
        <a:off x="4283861" y="-59633"/>
        <a:ext cx="1303642" cy="912167"/>
      </dsp:txXfrm>
    </dsp:sp>
    <dsp:sp modelId="{D9BB8FDE-7CFC-4343-8015-0433568E363D}">
      <dsp:nvSpPr>
        <dsp:cNvPr id="0" name=""/>
        <dsp:cNvSpPr/>
      </dsp:nvSpPr>
      <dsp:spPr>
        <a:xfrm>
          <a:off x="1495139" y="24952"/>
          <a:ext cx="5083281" cy="5083281"/>
        </a:xfrm>
        <a:prstGeom prst="circularArrow">
          <a:avLst>
            <a:gd name="adj1" fmla="val 3499"/>
            <a:gd name="adj2" fmla="val 216971"/>
            <a:gd name="adj3" fmla="val 19269277"/>
            <a:gd name="adj4" fmla="val 18678810"/>
            <a:gd name="adj5" fmla="val 4082"/>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a:scene3d>
          <a:camera prst="orthographicFront"/>
          <a:lightRig rig="flat" dir="t"/>
        </a:scene3d>
      </dsp:spPr>
      <dsp:style>
        <a:lnRef idx="0">
          <a:schemeClr val="accent1"/>
        </a:lnRef>
        <a:fillRef idx="3">
          <a:schemeClr val="accent1"/>
        </a:fillRef>
        <a:effectRef idx="3">
          <a:schemeClr val="accent1"/>
        </a:effectRef>
        <a:fontRef idx="minor">
          <a:schemeClr val="lt1"/>
        </a:fontRef>
      </dsp:style>
    </dsp:sp>
    <dsp:sp modelId="{25703169-625A-4CEB-AE95-3A9ED56B15EE}">
      <dsp:nvSpPr>
        <dsp:cNvPr id="0" name=""/>
        <dsp:cNvSpPr/>
      </dsp:nvSpPr>
      <dsp:spPr>
        <a:xfrm>
          <a:off x="5458192" y="1211606"/>
          <a:ext cx="1497459" cy="91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dirty="0" smtClean="0"/>
            <a:t>Espacios Nacional de coordinación interministerial</a:t>
          </a:r>
          <a:endParaRPr lang="es-ES" sz="1400" kern="1200" dirty="0"/>
        </a:p>
      </dsp:txBody>
      <dsp:txXfrm>
        <a:off x="5458192" y="1211606"/>
        <a:ext cx="1497459" cy="912167"/>
      </dsp:txXfrm>
    </dsp:sp>
    <dsp:sp modelId="{83FA0A43-8C62-47AD-A721-BEC191D792B6}">
      <dsp:nvSpPr>
        <dsp:cNvPr id="0" name=""/>
        <dsp:cNvSpPr/>
      </dsp:nvSpPr>
      <dsp:spPr>
        <a:xfrm>
          <a:off x="1495139" y="24952"/>
          <a:ext cx="5083281" cy="5083281"/>
        </a:xfrm>
        <a:prstGeom prst="circularArrow">
          <a:avLst>
            <a:gd name="adj1" fmla="val 3499"/>
            <a:gd name="adj2" fmla="val 216971"/>
            <a:gd name="adj3" fmla="val 435008"/>
            <a:gd name="adj4" fmla="val 20948021"/>
            <a:gd name="adj5" fmla="val 4082"/>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02F2BF-15EA-43C9-9E87-20D976369D5C}">
      <dsp:nvSpPr>
        <dsp:cNvPr id="0" name=""/>
        <dsp:cNvSpPr/>
      </dsp:nvSpPr>
      <dsp:spPr>
        <a:xfrm>
          <a:off x="5383873" y="3009411"/>
          <a:ext cx="1646097" cy="91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dirty="0" smtClean="0"/>
            <a:t>Espacios nacional de coordinación entre niveles del GOES</a:t>
          </a:r>
          <a:endParaRPr lang="es-ES" sz="1400" kern="1200" dirty="0"/>
        </a:p>
      </dsp:txBody>
      <dsp:txXfrm>
        <a:off x="5383873" y="3009411"/>
        <a:ext cx="1646097" cy="912167"/>
      </dsp:txXfrm>
    </dsp:sp>
    <dsp:sp modelId="{3F055E27-6AD9-4B1F-B214-F6F8E4ED52CB}">
      <dsp:nvSpPr>
        <dsp:cNvPr id="0" name=""/>
        <dsp:cNvSpPr/>
      </dsp:nvSpPr>
      <dsp:spPr>
        <a:xfrm>
          <a:off x="1495139" y="24952"/>
          <a:ext cx="5083281" cy="5083281"/>
        </a:xfrm>
        <a:prstGeom prst="circularArrow">
          <a:avLst>
            <a:gd name="adj1" fmla="val 3499"/>
            <a:gd name="adj2" fmla="val 216971"/>
            <a:gd name="adj3" fmla="val 2602944"/>
            <a:gd name="adj4" fmla="val 2113752"/>
            <a:gd name="adj5" fmla="val 4082"/>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08A559-A214-4110-988D-5F1E6D87A2B0}">
      <dsp:nvSpPr>
        <dsp:cNvPr id="0" name=""/>
        <dsp:cNvSpPr/>
      </dsp:nvSpPr>
      <dsp:spPr>
        <a:xfrm>
          <a:off x="4232565" y="4157253"/>
          <a:ext cx="1406234" cy="115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dirty="0" smtClean="0"/>
            <a:t>Espacios Nacional de participación ciudadana</a:t>
          </a:r>
          <a:endParaRPr lang="es-ES" sz="1400" kern="1200" dirty="0"/>
        </a:p>
      </dsp:txBody>
      <dsp:txXfrm>
        <a:off x="4232565" y="4157253"/>
        <a:ext cx="1406234" cy="1158963"/>
      </dsp:txXfrm>
    </dsp:sp>
    <dsp:sp modelId="{91E20F20-88A9-4CC9-A2FC-E06786BBB584}">
      <dsp:nvSpPr>
        <dsp:cNvPr id="0" name=""/>
        <dsp:cNvSpPr/>
      </dsp:nvSpPr>
      <dsp:spPr>
        <a:xfrm>
          <a:off x="1495139" y="24952"/>
          <a:ext cx="5083281" cy="5083281"/>
        </a:xfrm>
        <a:prstGeom prst="circularArrow">
          <a:avLst>
            <a:gd name="adj1" fmla="val 3499"/>
            <a:gd name="adj2" fmla="val 216971"/>
            <a:gd name="adj3" fmla="val 5505027"/>
            <a:gd name="adj4" fmla="val 5113130"/>
            <a:gd name="adj5" fmla="val 4082"/>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97D4066-627C-46B8-B89A-4FE16B69EB15}">
      <dsp:nvSpPr>
        <dsp:cNvPr id="0" name=""/>
        <dsp:cNvSpPr/>
      </dsp:nvSpPr>
      <dsp:spPr>
        <a:xfrm>
          <a:off x="2458668" y="4280651"/>
          <a:ext cx="1358418" cy="91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kern="1200" dirty="0" smtClean="0">
              <a:solidFill>
                <a:srgbClr val="FF0000"/>
              </a:solidFill>
            </a:rPr>
            <a:t>Organización eficiente del territorio </a:t>
          </a:r>
          <a:endParaRPr lang="es-ES" sz="1400" b="1" kern="1200" dirty="0">
            <a:solidFill>
              <a:srgbClr val="FF0000"/>
            </a:solidFill>
          </a:endParaRPr>
        </a:p>
      </dsp:txBody>
      <dsp:txXfrm>
        <a:off x="2458668" y="4280651"/>
        <a:ext cx="1358418" cy="912167"/>
      </dsp:txXfrm>
    </dsp:sp>
    <dsp:sp modelId="{6B6D47D2-090C-40EC-B084-3A612747A5F2}">
      <dsp:nvSpPr>
        <dsp:cNvPr id="0" name=""/>
        <dsp:cNvSpPr/>
      </dsp:nvSpPr>
      <dsp:spPr>
        <a:xfrm>
          <a:off x="1495139" y="24952"/>
          <a:ext cx="5083281" cy="5083281"/>
        </a:xfrm>
        <a:prstGeom prst="circularArrow">
          <a:avLst>
            <a:gd name="adj1" fmla="val 3499"/>
            <a:gd name="adj2" fmla="val 216971"/>
            <a:gd name="adj3" fmla="val 8242885"/>
            <a:gd name="adj4" fmla="val 7932547"/>
            <a:gd name="adj5" fmla="val 4082"/>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42B882-0D2D-4E98-844C-C5DC1FC9E08F}">
      <dsp:nvSpPr>
        <dsp:cNvPr id="0" name=""/>
        <dsp:cNvSpPr/>
      </dsp:nvSpPr>
      <dsp:spPr>
        <a:xfrm>
          <a:off x="1199628" y="2886082"/>
          <a:ext cx="1334017" cy="115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dirty="0" smtClean="0"/>
            <a:t> Ejecución incluida la inversión en el territorio</a:t>
          </a:r>
          <a:endParaRPr lang="es-ES" sz="1400" kern="1200" dirty="0"/>
        </a:p>
      </dsp:txBody>
      <dsp:txXfrm>
        <a:off x="1199628" y="2886082"/>
        <a:ext cx="1334017" cy="1158826"/>
      </dsp:txXfrm>
    </dsp:sp>
    <dsp:sp modelId="{73B3DD21-2B1C-4B89-B40B-70547BE4F5C6}">
      <dsp:nvSpPr>
        <dsp:cNvPr id="0" name=""/>
        <dsp:cNvSpPr/>
      </dsp:nvSpPr>
      <dsp:spPr>
        <a:xfrm>
          <a:off x="1495139" y="24952"/>
          <a:ext cx="5083281" cy="5083281"/>
        </a:xfrm>
        <a:prstGeom prst="circularArrow">
          <a:avLst>
            <a:gd name="adj1" fmla="val 3499"/>
            <a:gd name="adj2" fmla="val 216971"/>
            <a:gd name="adj3" fmla="val 11235008"/>
            <a:gd name="adj4" fmla="val 10330965"/>
            <a:gd name="adj5" fmla="val 4082"/>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1E5B946-539D-4694-A992-7D505E183A48}">
      <dsp:nvSpPr>
        <dsp:cNvPr id="0" name=""/>
        <dsp:cNvSpPr/>
      </dsp:nvSpPr>
      <dsp:spPr>
        <a:xfrm>
          <a:off x="1311816" y="1211606"/>
          <a:ext cx="1109642" cy="91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kern="1200" dirty="0" smtClean="0">
              <a:solidFill>
                <a:srgbClr val="FF0000"/>
              </a:solidFill>
            </a:rPr>
            <a:t> Monitoreo, mecanismos de ajuste</a:t>
          </a:r>
          <a:endParaRPr lang="es-ES" sz="1400" b="1" kern="1200" dirty="0">
            <a:solidFill>
              <a:srgbClr val="FF0000"/>
            </a:solidFill>
          </a:endParaRPr>
        </a:p>
      </dsp:txBody>
      <dsp:txXfrm>
        <a:off x="1311816" y="1211606"/>
        <a:ext cx="1109642" cy="912167"/>
      </dsp:txXfrm>
    </dsp:sp>
    <dsp:sp modelId="{85FE677E-62F7-4C96-B73D-EC13BBE0EDDD}">
      <dsp:nvSpPr>
        <dsp:cNvPr id="0" name=""/>
        <dsp:cNvSpPr/>
      </dsp:nvSpPr>
      <dsp:spPr>
        <a:xfrm>
          <a:off x="1577662" y="-100198"/>
          <a:ext cx="5083281" cy="5083281"/>
        </a:xfrm>
        <a:prstGeom prst="circularArrow">
          <a:avLst>
            <a:gd name="adj1" fmla="val 3499"/>
            <a:gd name="adj2" fmla="val 216971"/>
            <a:gd name="adj3" fmla="val 13136969"/>
            <a:gd name="adj4" fmla="val 12694319"/>
            <a:gd name="adj5" fmla="val 4082"/>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772F09B-86DF-477E-B1E8-46474E431B0C}">
      <dsp:nvSpPr>
        <dsp:cNvPr id="0" name=""/>
        <dsp:cNvSpPr/>
      </dsp:nvSpPr>
      <dsp:spPr>
        <a:xfrm>
          <a:off x="2349446" y="-59633"/>
          <a:ext cx="1432841" cy="912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kern="1200" dirty="0" smtClean="0"/>
            <a:t> Comunicación Transparente</a:t>
          </a:r>
          <a:endParaRPr lang="es-ES" sz="1400" kern="1200" dirty="0"/>
        </a:p>
      </dsp:txBody>
      <dsp:txXfrm>
        <a:off x="2349446" y="-59633"/>
        <a:ext cx="1432841" cy="912167"/>
      </dsp:txXfrm>
    </dsp:sp>
    <dsp:sp modelId="{EABE5EFA-4EAC-4FD8-BFD2-FC015FC1DDE2}">
      <dsp:nvSpPr>
        <dsp:cNvPr id="0" name=""/>
        <dsp:cNvSpPr/>
      </dsp:nvSpPr>
      <dsp:spPr>
        <a:xfrm>
          <a:off x="1361912" y="6992"/>
          <a:ext cx="5083281" cy="5083281"/>
        </a:xfrm>
        <a:prstGeom prst="circularArrow">
          <a:avLst>
            <a:gd name="adj1" fmla="val 3499"/>
            <a:gd name="adj2" fmla="val 216971"/>
            <a:gd name="adj3" fmla="val 16542081"/>
            <a:gd name="adj4" fmla="val 16022446"/>
            <a:gd name="adj5" fmla="val 4082"/>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545AF-905E-486C-9AB6-98D0D5727D60}">
      <dsp:nvSpPr>
        <dsp:cNvPr id="0" name=""/>
        <dsp:cNvSpPr/>
      </dsp:nvSpPr>
      <dsp:spPr>
        <a:xfrm>
          <a:off x="5000619" y="1228"/>
          <a:ext cx="964407" cy="96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b="1" i="1" kern="1200" dirty="0" smtClean="0"/>
            <a:t>Sistema de información territorial </a:t>
          </a:r>
          <a:endParaRPr lang="es-ES" sz="1100" b="1" i="1" kern="1200" dirty="0"/>
        </a:p>
      </dsp:txBody>
      <dsp:txXfrm>
        <a:off x="5000619" y="1228"/>
        <a:ext cx="964407" cy="964407"/>
      </dsp:txXfrm>
    </dsp:sp>
    <dsp:sp modelId="{66A544BD-5C8E-4812-937D-2622B36A7BCF}">
      <dsp:nvSpPr>
        <dsp:cNvPr id="0" name=""/>
        <dsp:cNvSpPr/>
      </dsp:nvSpPr>
      <dsp:spPr>
        <a:xfrm>
          <a:off x="1989079" y="52476"/>
          <a:ext cx="4996414" cy="4996414"/>
        </a:xfrm>
        <a:prstGeom prst="circularArrow">
          <a:avLst>
            <a:gd name="adj1" fmla="val 3764"/>
            <a:gd name="adj2" fmla="val 234849"/>
            <a:gd name="adj3" fmla="val 19826887"/>
            <a:gd name="adj4" fmla="val 18605635"/>
            <a:gd name="adj5" fmla="val 4391"/>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C7EBEB-2D38-4C29-939F-2EEAE54AC73F}">
      <dsp:nvSpPr>
        <dsp:cNvPr id="0" name=""/>
        <dsp:cNvSpPr/>
      </dsp:nvSpPr>
      <dsp:spPr>
        <a:xfrm>
          <a:off x="6242031" y="1557910"/>
          <a:ext cx="964407" cy="96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b="1" i="1" kern="1200" dirty="0" smtClean="0"/>
            <a:t>Espacios de coordinación interministerial</a:t>
          </a:r>
          <a:endParaRPr lang="es-ES" sz="1100" b="1" i="1" kern="1200" dirty="0"/>
        </a:p>
      </dsp:txBody>
      <dsp:txXfrm>
        <a:off x="6242031" y="1557910"/>
        <a:ext cx="964407" cy="964407"/>
      </dsp:txXfrm>
    </dsp:sp>
    <dsp:sp modelId="{F20C8B47-BBA9-4C0F-97F8-07AD2B68D9AC}">
      <dsp:nvSpPr>
        <dsp:cNvPr id="0" name=""/>
        <dsp:cNvSpPr/>
      </dsp:nvSpPr>
      <dsp:spPr>
        <a:xfrm>
          <a:off x="1989079" y="52476"/>
          <a:ext cx="4996414" cy="4996414"/>
        </a:xfrm>
        <a:prstGeom prst="circularArrow">
          <a:avLst>
            <a:gd name="adj1" fmla="val 3764"/>
            <a:gd name="adj2" fmla="val 234849"/>
            <a:gd name="adj3" fmla="val 1230007"/>
            <a:gd name="adj4" fmla="val 21557500"/>
            <a:gd name="adj5" fmla="val 4391"/>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0A89CB3-3C38-4134-8A13-8334D599D4AA}">
      <dsp:nvSpPr>
        <dsp:cNvPr id="0" name=""/>
        <dsp:cNvSpPr/>
      </dsp:nvSpPr>
      <dsp:spPr>
        <a:xfrm>
          <a:off x="5798976" y="3499062"/>
          <a:ext cx="964407" cy="96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b="1" i="1" kern="1200" dirty="0" smtClean="0"/>
            <a:t>Espacios de coordinación  entre niveles del gobierno</a:t>
          </a:r>
          <a:endParaRPr lang="es-ES" sz="1100" b="1" i="1" kern="1200" dirty="0"/>
        </a:p>
      </dsp:txBody>
      <dsp:txXfrm>
        <a:off x="5798976" y="3499062"/>
        <a:ext cx="964407" cy="964407"/>
      </dsp:txXfrm>
    </dsp:sp>
    <dsp:sp modelId="{0CC7C773-C3B8-4CC6-82B5-F9B0640C4519}">
      <dsp:nvSpPr>
        <dsp:cNvPr id="0" name=""/>
        <dsp:cNvSpPr/>
      </dsp:nvSpPr>
      <dsp:spPr>
        <a:xfrm>
          <a:off x="1989079" y="52476"/>
          <a:ext cx="4996414" cy="4996414"/>
        </a:xfrm>
        <a:prstGeom prst="circularArrow">
          <a:avLst>
            <a:gd name="adj1" fmla="val 3764"/>
            <a:gd name="adj2" fmla="val 234849"/>
            <a:gd name="adj3" fmla="val 4437252"/>
            <a:gd name="adj4" fmla="val 3307982"/>
            <a:gd name="adj5" fmla="val 4391"/>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DAEE681-B60A-409E-93FA-0C7B2DF11F57}">
      <dsp:nvSpPr>
        <dsp:cNvPr id="0" name=""/>
        <dsp:cNvSpPr/>
      </dsp:nvSpPr>
      <dsp:spPr>
        <a:xfrm>
          <a:off x="4005083" y="4362955"/>
          <a:ext cx="964407" cy="96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b="1" i="1" kern="1200" dirty="0" smtClean="0">
              <a:solidFill>
                <a:srgbClr val="FF0000"/>
              </a:solidFill>
            </a:rPr>
            <a:t>Espacios de participación ciudadana</a:t>
          </a:r>
          <a:endParaRPr lang="es-ES" sz="1100" b="1" i="1" kern="1200" dirty="0">
            <a:solidFill>
              <a:srgbClr val="FF0000"/>
            </a:solidFill>
          </a:endParaRPr>
        </a:p>
      </dsp:txBody>
      <dsp:txXfrm>
        <a:off x="4005083" y="4362955"/>
        <a:ext cx="964407" cy="964407"/>
      </dsp:txXfrm>
    </dsp:sp>
    <dsp:sp modelId="{550C6570-3EF6-4044-8F1A-FAEE1E7C93A1}">
      <dsp:nvSpPr>
        <dsp:cNvPr id="0" name=""/>
        <dsp:cNvSpPr/>
      </dsp:nvSpPr>
      <dsp:spPr>
        <a:xfrm>
          <a:off x="1989079" y="52476"/>
          <a:ext cx="4996414" cy="4996414"/>
        </a:xfrm>
        <a:prstGeom prst="circularArrow">
          <a:avLst>
            <a:gd name="adj1" fmla="val 3764"/>
            <a:gd name="adj2" fmla="val 234849"/>
            <a:gd name="adj3" fmla="val 7257169"/>
            <a:gd name="adj4" fmla="val 6127899"/>
            <a:gd name="adj5" fmla="val 4391"/>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617A2A-D8B8-4F25-9CC2-B41EC561214B}">
      <dsp:nvSpPr>
        <dsp:cNvPr id="0" name=""/>
        <dsp:cNvSpPr/>
      </dsp:nvSpPr>
      <dsp:spPr>
        <a:xfrm>
          <a:off x="2211189" y="3499062"/>
          <a:ext cx="964407" cy="96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b="1" i="1" kern="1200" dirty="0" smtClean="0">
              <a:solidFill>
                <a:srgbClr val="FF0000"/>
              </a:solidFill>
            </a:rPr>
            <a:t>Evaluación</a:t>
          </a:r>
          <a:endParaRPr lang="es-ES" sz="1100" b="1" i="1" kern="1200" dirty="0">
            <a:solidFill>
              <a:srgbClr val="FF0000"/>
            </a:solidFill>
          </a:endParaRPr>
        </a:p>
      </dsp:txBody>
      <dsp:txXfrm>
        <a:off x="2211189" y="3499062"/>
        <a:ext cx="964407" cy="964407"/>
      </dsp:txXfrm>
    </dsp:sp>
    <dsp:sp modelId="{12FF0F0B-3817-45A5-B1F0-F88F43D54DD5}">
      <dsp:nvSpPr>
        <dsp:cNvPr id="0" name=""/>
        <dsp:cNvSpPr/>
      </dsp:nvSpPr>
      <dsp:spPr>
        <a:xfrm>
          <a:off x="1989079" y="52476"/>
          <a:ext cx="4996414" cy="4996414"/>
        </a:xfrm>
        <a:prstGeom prst="circularArrow">
          <a:avLst>
            <a:gd name="adj1" fmla="val 3764"/>
            <a:gd name="adj2" fmla="val 234849"/>
            <a:gd name="adj3" fmla="val 10607650"/>
            <a:gd name="adj4" fmla="val 9335144"/>
            <a:gd name="adj5" fmla="val 4391"/>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6D4D09-B5B3-488C-9CCD-6148514526C4}">
      <dsp:nvSpPr>
        <dsp:cNvPr id="0" name=""/>
        <dsp:cNvSpPr/>
      </dsp:nvSpPr>
      <dsp:spPr>
        <a:xfrm>
          <a:off x="1650544" y="1557910"/>
          <a:ext cx="1199588" cy="96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b="1" i="1" kern="1200" dirty="0" smtClean="0">
              <a:solidFill>
                <a:srgbClr val="FF0000"/>
              </a:solidFill>
            </a:rPr>
            <a:t>Comunicación, transparencia, Rendición de cuentas</a:t>
          </a:r>
          <a:endParaRPr lang="es-ES" sz="1100" b="1" i="1" kern="1200" dirty="0">
            <a:solidFill>
              <a:srgbClr val="FF0000"/>
            </a:solidFill>
          </a:endParaRPr>
        </a:p>
      </dsp:txBody>
      <dsp:txXfrm>
        <a:off x="1650544" y="1557910"/>
        <a:ext cx="1199588" cy="964407"/>
      </dsp:txXfrm>
    </dsp:sp>
    <dsp:sp modelId="{752E487F-40FF-49B8-B228-ACA65DB4D4C1}">
      <dsp:nvSpPr>
        <dsp:cNvPr id="0" name=""/>
        <dsp:cNvSpPr/>
      </dsp:nvSpPr>
      <dsp:spPr>
        <a:xfrm>
          <a:off x="1989079" y="52476"/>
          <a:ext cx="4996414" cy="4996414"/>
        </a:xfrm>
        <a:prstGeom prst="circularArrow">
          <a:avLst>
            <a:gd name="adj1" fmla="val 3764"/>
            <a:gd name="adj2" fmla="val 234849"/>
            <a:gd name="adj3" fmla="val 13559516"/>
            <a:gd name="adj4" fmla="val 12338264"/>
            <a:gd name="adj5" fmla="val 4391"/>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65D2D5-82D5-4A69-A1B1-380FAFE0B372}">
      <dsp:nvSpPr>
        <dsp:cNvPr id="0" name=""/>
        <dsp:cNvSpPr/>
      </dsp:nvSpPr>
      <dsp:spPr>
        <a:xfrm>
          <a:off x="3009547" y="1228"/>
          <a:ext cx="964407" cy="96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s-ES" sz="1100" b="1" i="1" kern="1200" dirty="0" smtClean="0">
              <a:solidFill>
                <a:srgbClr val="FF0000"/>
              </a:solidFill>
            </a:rPr>
            <a:t> Aprendizaje y capitalización</a:t>
          </a:r>
          <a:endParaRPr lang="es-ES" sz="1100" b="1" i="1" kern="1200" dirty="0">
            <a:solidFill>
              <a:srgbClr val="FF0000"/>
            </a:solidFill>
          </a:endParaRPr>
        </a:p>
      </dsp:txBody>
      <dsp:txXfrm>
        <a:off x="3009547" y="1228"/>
        <a:ext cx="964407" cy="964407"/>
      </dsp:txXfrm>
    </dsp:sp>
    <dsp:sp modelId="{3CAD42AE-5036-45F2-946C-F77FFFC8A3D6}">
      <dsp:nvSpPr>
        <dsp:cNvPr id="0" name=""/>
        <dsp:cNvSpPr/>
      </dsp:nvSpPr>
      <dsp:spPr>
        <a:xfrm>
          <a:off x="1989079" y="52476"/>
          <a:ext cx="4996414" cy="4996414"/>
        </a:xfrm>
        <a:prstGeom prst="circularArrow">
          <a:avLst>
            <a:gd name="adj1" fmla="val 3764"/>
            <a:gd name="adj2" fmla="val 234849"/>
            <a:gd name="adj3" fmla="val 16740826"/>
            <a:gd name="adj4" fmla="val 15424325"/>
            <a:gd name="adj5" fmla="val 4391"/>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7C761-A74E-4ADE-93C2-B380BF0020C6}">
      <dsp:nvSpPr>
        <dsp:cNvPr id="0" name=""/>
        <dsp:cNvSpPr/>
      </dsp:nvSpPr>
      <dsp:spPr>
        <a:xfrm>
          <a:off x="777244" y="9"/>
          <a:ext cx="6675110" cy="1252709"/>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SV" sz="2800" b="1" kern="1200" dirty="0" smtClean="0">
              <a:solidFill>
                <a:schemeClr val="tx1"/>
              </a:solidFill>
            </a:rPr>
            <a:t>TERRITORIALIZAR LA POLITICA PÚBLICA NOS LLEVAN A CONSIDERAR </a:t>
          </a:r>
          <a:endParaRPr lang="es-SV" sz="2800" kern="1200" dirty="0">
            <a:solidFill>
              <a:schemeClr val="tx1"/>
            </a:solidFill>
          </a:endParaRPr>
        </a:p>
      </dsp:txBody>
      <dsp:txXfrm>
        <a:off x="777244" y="9"/>
        <a:ext cx="6675110" cy="1252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F6BC7-C106-4B8F-8520-2D2EADD597A8}">
      <dsp:nvSpPr>
        <dsp:cNvPr id="0" name=""/>
        <dsp:cNvSpPr/>
      </dsp:nvSpPr>
      <dsp:spPr>
        <a:xfrm>
          <a:off x="1275162" y="688895"/>
          <a:ext cx="2586037" cy="1551622"/>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dirty="0" smtClean="0">
              <a:solidFill>
                <a:schemeClr val="tx1"/>
              </a:solidFill>
            </a:rPr>
            <a:t>DIALOGO</a:t>
          </a:r>
          <a:endParaRPr lang="es-ES" sz="2800" b="1" kern="1200" dirty="0">
            <a:solidFill>
              <a:schemeClr val="tx1"/>
            </a:solidFill>
          </a:endParaRPr>
        </a:p>
      </dsp:txBody>
      <dsp:txXfrm>
        <a:off x="1275162" y="688895"/>
        <a:ext cx="2586037" cy="1551622"/>
      </dsp:txXfrm>
    </dsp:sp>
    <dsp:sp modelId="{626EE583-339F-415D-BEB4-02DED543C73D}">
      <dsp:nvSpPr>
        <dsp:cNvPr id="0" name=""/>
        <dsp:cNvSpPr/>
      </dsp:nvSpPr>
      <dsp:spPr>
        <a:xfrm>
          <a:off x="4119803" y="670563"/>
          <a:ext cx="2880354" cy="1588287"/>
        </a:xfrm>
        <a:prstGeom prst="rect">
          <a:avLst/>
        </a:prstGeom>
        <a:solidFill>
          <a:schemeClr val="accent5">
            <a:hueOff val="1202033"/>
            <a:satOff val="-2441"/>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CONCERTACIÓN</a:t>
          </a:r>
          <a:endParaRPr lang="es-ES" sz="2400" b="1" kern="1200" dirty="0">
            <a:solidFill>
              <a:schemeClr val="tx1"/>
            </a:solidFill>
          </a:endParaRPr>
        </a:p>
      </dsp:txBody>
      <dsp:txXfrm>
        <a:off x="4119803" y="670563"/>
        <a:ext cx="2880354" cy="1588287"/>
      </dsp:txXfrm>
    </dsp:sp>
    <dsp:sp modelId="{9C5D133E-CE42-4687-9454-69804D59A7E6}">
      <dsp:nvSpPr>
        <dsp:cNvPr id="0" name=""/>
        <dsp:cNvSpPr/>
      </dsp:nvSpPr>
      <dsp:spPr>
        <a:xfrm>
          <a:off x="0" y="2517454"/>
          <a:ext cx="2586037" cy="1551622"/>
        </a:xfrm>
        <a:prstGeom prst="rect">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solidFill>
                <a:schemeClr val="tx1"/>
              </a:solidFill>
            </a:rPr>
            <a:t>ARTICULACIÓN</a:t>
          </a:r>
          <a:endParaRPr lang="es-ES" sz="2500" b="1" kern="1200" dirty="0">
            <a:solidFill>
              <a:schemeClr val="tx1"/>
            </a:solidFill>
          </a:endParaRPr>
        </a:p>
      </dsp:txBody>
      <dsp:txXfrm>
        <a:off x="0" y="2517454"/>
        <a:ext cx="2586037" cy="1551622"/>
      </dsp:txXfrm>
    </dsp:sp>
    <dsp:sp modelId="{87937EFB-D89F-41DB-9356-2290E7CC1E56}">
      <dsp:nvSpPr>
        <dsp:cNvPr id="0" name=""/>
        <dsp:cNvSpPr/>
      </dsp:nvSpPr>
      <dsp:spPr>
        <a:xfrm>
          <a:off x="2844641" y="2517454"/>
          <a:ext cx="2586037" cy="1551622"/>
        </a:xfrm>
        <a:prstGeom prst="rect">
          <a:avLst/>
        </a:prstGeom>
        <a:solidFill>
          <a:schemeClr val="accent5">
            <a:hueOff val="3606099"/>
            <a:satOff val="-7323"/>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solidFill>
                <a:schemeClr val="tx1"/>
              </a:solidFill>
            </a:rPr>
            <a:t>NEGOCIACIÓN</a:t>
          </a:r>
          <a:endParaRPr lang="es-ES" sz="2500" b="1" kern="1200" dirty="0">
            <a:solidFill>
              <a:schemeClr val="tx1"/>
            </a:solidFill>
          </a:endParaRPr>
        </a:p>
      </dsp:txBody>
      <dsp:txXfrm>
        <a:off x="2844641" y="2517454"/>
        <a:ext cx="2586037" cy="1551622"/>
      </dsp:txXfrm>
    </dsp:sp>
    <dsp:sp modelId="{6EC79786-4B9E-4655-820D-EEF6B7A9A945}">
      <dsp:nvSpPr>
        <dsp:cNvPr id="0" name=""/>
        <dsp:cNvSpPr/>
      </dsp:nvSpPr>
      <dsp:spPr>
        <a:xfrm>
          <a:off x="5689282" y="2517454"/>
          <a:ext cx="2586037" cy="1551622"/>
        </a:xfrm>
        <a:prstGeom prst="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solidFill>
                <a:schemeClr val="tx1"/>
              </a:solidFill>
            </a:rPr>
            <a:t>DECISIONES COLECTIVAS</a:t>
          </a:r>
          <a:endParaRPr lang="es-ES" sz="2500" b="1" kern="1200" dirty="0">
            <a:solidFill>
              <a:schemeClr val="tx1"/>
            </a:solidFill>
          </a:endParaRPr>
        </a:p>
      </dsp:txBody>
      <dsp:txXfrm>
        <a:off x="5689282" y="2517454"/>
        <a:ext cx="2586037" cy="1551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4371F-7FED-41EB-B1B1-A79C18D1E68A}">
      <dsp:nvSpPr>
        <dsp:cNvPr id="0" name=""/>
        <dsp:cNvSpPr/>
      </dsp:nvSpPr>
      <dsp:spPr>
        <a:xfrm>
          <a:off x="3063331" y="17965"/>
          <a:ext cx="2627710" cy="1592725"/>
        </a:xfrm>
        <a:prstGeom prst="ellipse">
          <a:avLst/>
        </a:prstGeom>
        <a:solidFill>
          <a:schemeClr val="accent3">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ACERCA LA ACCION DEL ESTADO A LA CIUDADANÍA</a:t>
          </a:r>
          <a:endParaRPr lang="es-ES" sz="2000" b="1" kern="1200" dirty="0">
            <a:solidFill>
              <a:schemeClr val="tx1"/>
            </a:solidFill>
          </a:endParaRPr>
        </a:p>
      </dsp:txBody>
      <dsp:txXfrm>
        <a:off x="3448150" y="251214"/>
        <a:ext cx="1858072" cy="1126227"/>
      </dsp:txXfrm>
    </dsp:sp>
    <dsp:sp modelId="{55099799-AEEF-4F47-B079-DAEF148AB29E}">
      <dsp:nvSpPr>
        <dsp:cNvPr id="0" name=""/>
        <dsp:cNvSpPr/>
      </dsp:nvSpPr>
      <dsp:spPr>
        <a:xfrm rot="1234061">
          <a:off x="5581708" y="1038228"/>
          <a:ext cx="244993" cy="548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5584050" y="1134934"/>
        <a:ext cx="171495" cy="328847"/>
      </dsp:txXfrm>
    </dsp:sp>
    <dsp:sp modelId="{766DFAE4-0319-4CDA-BDD6-269C493D3057}">
      <dsp:nvSpPr>
        <dsp:cNvPr id="0" name=""/>
        <dsp:cNvSpPr/>
      </dsp:nvSpPr>
      <dsp:spPr>
        <a:xfrm>
          <a:off x="5829944" y="634249"/>
          <a:ext cx="2643495" cy="2442321"/>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HACE</a:t>
          </a:r>
          <a:r>
            <a:rPr lang="es-ES" sz="2000" b="1" kern="1200" baseline="0" dirty="0" smtClean="0">
              <a:solidFill>
                <a:schemeClr val="tx1"/>
              </a:solidFill>
            </a:rPr>
            <a:t> MAS EFICIENTE LAS POLITICAS PÚBLICAS Y LOS SERVICIOS</a:t>
          </a:r>
          <a:endParaRPr lang="es-ES" sz="2000" b="1" kern="1200" dirty="0">
            <a:solidFill>
              <a:schemeClr val="tx1"/>
            </a:solidFill>
          </a:endParaRPr>
        </a:p>
      </dsp:txBody>
      <dsp:txXfrm>
        <a:off x="6217075" y="991919"/>
        <a:ext cx="1869233" cy="1726981"/>
      </dsp:txXfrm>
    </dsp:sp>
    <dsp:sp modelId="{C9F35B72-E02F-4544-A6DC-2C530F7FCAF7}">
      <dsp:nvSpPr>
        <dsp:cNvPr id="0" name=""/>
        <dsp:cNvSpPr/>
      </dsp:nvSpPr>
      <dsp:spPr>
        <a:xfrm rot="5724701">
          <a:off x="6822631" y="3130115"/>
          <a:ext cx="364685" cy="548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0800000">
        <a:off x="6882493" y="3185272"/>
        <a:ext cx="255280" cy="328847"/>
      </dsp:txXfrm>
    </dsp:sp>
    <dsp:sp modelId="{16D52220-314A-4A14-A72D-06BFE9B882B9}">
      <dsp:nvSpPr>
        <dsp:cNvPr id="0" name=""/>
        <dsp:cNvSpPr/>
      </dsp:nvSpPr>
      <dsp:spPr>
        <a:xfrm>
          <a:off x="5455437" y="3755781"/>
          <a:ext cx="2878608" cy="1623938"/>
        </a:xfrm>
        <a:prstGeom prst="ellipse">
          <a:avLst/>
        </a:prstGeom>
        <a:solidFill>
          <a:schemeClr val="accent6">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REDUCE LAS BRECHAS TERRITORIALES</a:t>
          </a:r>
          <a:endParaRPr lang="es-ES" sz="2000" b="1" kern="1200" dirty="0">
            <a:solidFill>
              <a:schemeClr val="tx1"/>
            </a:solidFill>
          </a:endParaRPr>
        </a:p>
      </dsp:txBody>
      <dsp:txXfrm>
        <a:off x="5876999" y="3993601"/>
        <a:ext cx="2035484" cy="1148298"/>
      </dsp:txXfrm>
    </dsp:sp>
    <dsp:sp modelId="{2C8ADFE8-C0AC-4D27-BB7C-7352B71114E3}">
      <dsp:nvSpPr>
        <dsp:cNvPr id="0" name=""/>
        <dsp:cNvSpPr/>
      </dsp:nvSpPr>
      <dsp:spPr>
        <a:xfrm rot="10811074">
          <a:off x="3890040" y="4285814"/>
          <a:ext cx="1106234" cy="548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0800000">
        <a:off x="4054464" y="4395695"/>
        <a:ext cx="941810" cy="328847"/>
      </dsp:txXfrm>
    </dsp:sp>
    <dsp:sp modelId="{37634816-D372-45A7-BF9D-B7209F431100}">
      <dsp:nvSpPr>
        <dsp:cNvPr id="0" name=""/>
        <dsp:cNvSpPr/>
      </dsp:nvSpPr>
      <dsp:spPr>
        <a:xfrm>
          <a:off x="538498" y="3740920"/>
          <a:ext cx="2829760" cy="1621826"/>
        </a:xfrm>
        <a:prstGeom prst="ellipse">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COMBATE LA POBREZA Y LAS DESIGUALDADES</a:t>
          </a:r>
          <a:endParaRPr lang="es-ES" sz="2000" b="1" kern="1200" dirty="0">
            <a:solidFill>
              <a:schemeClr val="tx1"/>
            </a:solidFill>
          </a:endParaRPr>
        </a:p>
      </dsp:txBody>
      <dsp:txXfrm>
        <a:off x="952907" y="3978431"/>
        <a:ext cx="2000942" cy="1146804"/>
      </dsp:txXfrm>
    </dsp:sp>
    <dsp:sp modelId="{C6586055-459C-4ACB-A3A7-861AE9F17CB1}">
      <dsp:nvSpPr>
        <dsp:cNvPr id="0" name=""/>
        <dsp:cNvSpPr/>
      </dsp:nvSpPr>
      <dsp:spPr>
        <a:xfrm rot="15752665">
          <a:off x="1542667" y="3022043"/>
          <a:ext cx="492759" cy="548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0800000">
        <a:off x="1626172" y="3204948"/>
        <a:ext cx="344931" cy="328847"/>
      </dsp:txXfrm>
    </dsp:sp>
    <dsp:sp modelId="{880F753D-D514-469D-A59F-74F847D5BFD4}">
      <dsp:nvSpPr>
        <dsp:cNvPr id="0" name=""/>
        <dsp:cNvSpPr/>
      </dsp:nvSpPr>
      <dsp:spPr>
        <a:xfrm>
          <a:off x="0" y="919741"/>
          <a:ext cx="3205361" cy="1904440"/>
        </a:xfrm>
        <a:prstGeom prst="ellipse">
          <a:avLst/>
        </a:prstGeom>
        <a:solidFill>
          <a:schemeClr val="tx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rPr>
            <a:t>DINAMIZA EL TERRITORIO Y APROVECHA SUS POTENCIALIDADES </a:t>
          </a:r>
          <a:endParaRPr lang="es-ES" sz="1900" b="1" kern="1200" dirty="0">
            <a:solidFill>
              <a:schemeClr val="tx1"/>
            </a:solidFill>
          </a:endParaRPr>
        </a:p>
      </dsp:txBody>
      <dsp:txXfrm>
        <a:off x="469414" y="1198640"/>
        <a:ext cx="2266533" cy="1346642"/>
      </dsp:txXfrm>
    </dsp:sp>
    <dsp:sp modelId="{D45714A1-4405-403D-8682-D3E98E2DC160}">
      <dsp:nvSpPr>
        <dsp:cNvPr id="0" name=""/>
        <dsp:cNvSpPr/>
      </dsp:nvSpPr>
      <dsp:spPr>
        <a:xfrm rot="20347998">
          <a:off x="3014715" y="1025778"/>
          <a:ext cx="177761" cy="548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3016464" y="1144892"/>
        <a:ext cx="124433" cy="328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32CBE-37F0-4715-B017-ED0B27FF6E73}">
      <dsp:nvSpPr>
        <dsp:cNvPr id="0" name=""/>
        <dsp:cNvSpPr/>
      </dsp:nvSpPr>
      <dsp:spPr>
        <a:xfrm rot="2488580">
          <a:off x="3001573" y="4464669"/>
          <a:ext cx="1806539" cy="47812"/>
        </a:xfrm>
        <a:custGeom>
          <a:avLst/>
          <a:gdLst/>
          <a:ahLst/>
          <a:cxnLst/>
          <a:rect l="0" t="0" r="0" b="0"/>
          <a:pathLst>
            <a:path>
              <a:moveTo>
                <a:pt x="0" y="23906"/>
              </a:moveTo>
              <a:lnTo>
                <a:pt x="1806539" y="23906"/>
              </a:lnTo>
            </a:path>
          </a:pathLst>
        </a:custGeom>
        <a:noFill/>
        <a:ln w="15875"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B8622B-A06E-410E-860B-0CD12096B331}">
      <dsp:nvSpPr>
        <dsp:cNvPr id="0" name=""/>
        <dsp:cNvSpPr/>
      </dsp:nvSpPr>
      <dsp:spPr>
        <a:xfrm rot="833857">
          <a:off x="3193133" y="3633319"/>
          <a:ext cx="2388049" cy="47812"/>
        </a:xfrm>
        <a:custGeom>
          <a:avLst/>
          <a:gdLst/>
          <a:ahLst/>
          <a:cxnLst/>
          <a:rect l="0" t="0" r="0" b="0"/>
          <a:pathLst>
            <a:path>
              <a:moveTo>
                <a:pt x="0" y="23906"/>
              </a:moveTo>
              <a:lnTo>
                <a:pt x="2388049" y="23906"/>
              </a:lnTo>
            </a:path>
          </a:pathLst>
        </a:custGeom>
        <a:noFill/>
        <a:ln w="15875"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B7444B-470C-4D39-B3DC-E4E127EF8585}">
      <dsp:nvSpPr>
        <dsp:cNvPr id="0" name=""/>
        <dsp:cNvSpPr/>
      </dsp:nvSpPr>
      <dsp:spPr>
        <a:xfrm rot="20887289">
          <a:off x="3201969" y="2721606"/>
          <a:ext cx="2439274" cy="47812"/>
        </a:xfrm>
        <a:custGeom>
          <a:avLst/>
          <a:gdLst/>
          <a:ahLst/>
          <a:cxnLst/>
          <a:rect l="0" t="0" r="0" b="0"/>
          <a:pathLst>
            <a:path>
              <a:moveTo>
                <a:pt x="0" y="23906"/>
              </a:moveTo>
              <a:lnTo>
                <a:pt x="2439274" y="23906"/>
              </a:lnTo>
            </a:path>
          </a:pathLst>
        </a:custGeom>
        <a:noFill/>
        <a:ln w="15875"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82AB30-79B8-4EB1-BD8C-D85A33D6FF8B}">
      <dsp:nvSpPr>
        <dsp:cNvPr id="0" name=""/>
        <dsp:cNvSpPr/>
      </dsp:nvSpPr>
      <dsp:spPr>
        <a:xfrm rot="18951317">
          <a:off x="3007512" y="1807783"/>
          <a:ext cx="1562042" cy="47812"/>
        </a:xfrm>
        <a:custGeom>
          <a:avLst/>
          <a:gdLst/>
          <a:ahLst/>
          <a:cxnLst/>
          <a:rect l="0" t="0" r="0" b="0"/>
          <a:pathLst>
            <a:path>
              <a:moveTo>
                <a:pt x="0" y="23906"/>
              </a:moveTo>
              <a:lnTo>
                <a:pt x="1562042" y="23906"/>
              </a:lnTo>
            </a:path>
          </a:pathLst>
        </a:custGeom>
        <a:noFill/>
        <a:ln w="15875"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663EAF-8E9E-4395-B03D-79AD2CC8A613}">
      <dsp:nvSpPr>
        <dsp:cNvPr id="0" name=""/>
        <dsp:cNvSpPr/>
      </dsp:nvSpPr>
      <dsp:spPr>
        <a:xfrm>
          <a:off x="699857" y="1511735"/>
          <a:ext cx="3168742" cy="2928390"/>
        </a:xfrm>
        <a:prstGeom prst="ellipse">
          <a:avLst/>
        </a:prstGeom>
        <a:solidFill>
          <a:srgbClr val="C00000"/>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B53C4EF-7213-40D7-8DF0-D188CB634366}">
      <dsp:nvSpPr>
        <dsp:cNvPr id="0" name=""/>
        <dsp:cNvSpPr/>
      </dsp:nvSpPr>
      <dsp:spPr>
        <a:xfrm>
          <a:off x="3840228" y="3"/>
          <a:ext cx="2228477" cy="1400105"/>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b="1" i="1" kern="1200" dirty="0" smtClean="0"/>
            <a:t>Prestacionales</a:t>
          </a:r>
          <a:endParaRPr lang="es-ES" sz="1600" b="1" i="1" kern="1200" dirty="0"/>
        </a:p>
      </dsp:txBody>
      <dsp:txXfrm>
        <a:off x="4166581" y="205044"/>
        <a:ext cx="1575771" cy="990023"/>
      </dsp:txXfrm>
    </dsp:sp>
    <dsp:sp modelId="{9970F4BE-ABCD-4014-A942-7FB7F18D9D5D}">
      <dsp:nvSpPr>
        <dsp:cNvPr id="0" name=""/>
        <dsp:cNvSpPr/>
      </dsp:nvSpPr>
      <dsp:spPr>
        <a:xfrm>
          <a:off x="5575862" y="1597698"/>
          <a:ext cx="1948960" cy="1400105"/>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b="1" i="1" kern="1200" dirty="0" smtClean="0"/>
            <a:t>Regulatorias</a:t>
          </a:r>
          <a:endParaRPr lang="es-ES" sz="1600" b="1" i="1" kern="1200" dirty="0"/>
        </a:p>
      </dsp:txBody>
      <dsp:txXfrm>
        <a:off x="5861281" y="1802739"/>
        <a:ext cx="1378122" cy="990023"/>
      </dsp:txXfrm>
    </dsp:sp>
    <dsp:sp modelId="{21DC5B05-CCCB-473C-9B76-3C386D1392F9}">
      <dsp:nvSpPr>
        <dsp:cNvPr id="0" name=""/>
        <dsp:cNvSpPr/>
      </dsp:nvSpPr>
      <dsp:spPr>
        <a:xfrm>
          <a:off x="5491538" y="3474038"/>
          <a:ext cx="1969094" cy="1400105"/>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b="1" i="1" kern="1200" dirty="0" smtClean="0"/>
            <a:t>Garantía</a:t>
          </a:r>
          <a:endParaRPr lang="es-ES" sz="1600" b="1" i="1" kern="1200" dirty="0"/>
        </a:p>
      </dsp:txBody>
      <dsp:txXfrm>
        <a:off x="5779905" y="3679079"/>
        <a:ext cx="1392360" cy="990023"/>
      </dsp:txXfrm>
    </dsp:sp>
    <dsp:sp modelId="{84502CAA-79E8-40E2-8439-8E787DBF03E6}">
      <dsp:nvSpPr>
        <dsp:cNvPr id="0" name=""/>
        <dsp:cNvSpPr/>
      </dsp:nvSpPr>
      <dsp:spPr>
        <a:xfrm>
          <a:off x="4198716" y="4936598"/>
          <a:ext cx="2009739" cy="1400105"/>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s-ES" sz="1600" b="1" i="1" kern="1200" dirty="0" smtClean="0"/>
            <a:t>Estratégicas</a:t>
          </a:r>
          <a:endParaRPr lang="es-ES" sz="1600" b="1" i="1" kern="1200" dirty="0"/>
        </a:p>
      </dsp:txBody>
      <dsp:txXfrm>
        <a:off x="4493035" y="5141639"/>
        <a:ext cx="1421101" cy="9900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B620A-CD77-4C66-A46A-334E748C6EF0}">
      <dsp:nvSpPr>
        <dsp:cNvPr id="0" name=""/>
        <dsp:cNvSpPr/>
      </dsp:nvSpPr>
      <dsp:spPr>
        <a:xfrm>
          <a:off x="1343762" y="206449"/>
          <a:ext cx="1787314" cy="1787314"/>
        </a:xfrm>
        <a:prstGeom prst="ellipse">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kern="1200" dirty="0" smtClean="0">
              <a:solidFill>
                <a:schemeClr val="tx1"/>
              </a:solidFill>
            </a:rPr>
            <a:t>Participación/</a:t>
          </a:r>
        </a:p>
        <a:p>
          <a:pPr lvl="0" algn="ctr" defTabSz="622300" rtl="0">
            <a:lnSpc>
              <a:spcPct val="90000"/>
            </a:lnSpc>
            <a:spcBef>
              <a:spcPct val="0"/>
            </a:spcBef>
            <a:spcAft>
              <a:spcPct val="35000"/>
            </a:spcAft>
          </a:pPr>
          <a:r>
            <a:rPr lang="es-ES" sz="1400" b="1" kern="1200" dirty="0" smtClean="0">
              <a:solidFill>
                <a:schemeClr val="tx1"/>
              </a:solidFill>
            </a:rPr>
            <a:t>Concertación</a:t>
          </a:r>
          <a:endParaRPr lang="es-ES" sz="1400" b="1" kern="1200" dirty="0">
            <a:solidFill>
              <a:schemeClr val="tx1"/>
            </a:solidFill>
          </a:endParaRPr>
        </a:p>
      </dsp:txBody>
      <dsp:txXfrm>
        <a:off x="1605508" y="468195"/>
        <a:ext cx="1263822" cy="1263822"/>
      </dsp:txXfrm>
    </dsp:sp>
    <dsp:sp modelId="{6CAE4624-FED5-4F3A-9556-6C21558AAC89}">
      <dsp:nvSpPr>
        <dsp:cNvPr id="0" name=""/>
        <dsp:cNvSpPr/>
      </dsp:nvSpPr>
      <dsp:spPr>
        <a:xfrm rot="3600000">
          <a:off x="2664038" y="1949703"/>
          <a:ext cx="476062" cy="60321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dirty="0"/>
        </a:p>
      </dsp:txBody>
      <dsp:txXfrm>
        <a:off x="2699743" y="2008505"/>
        <a:ext cx="333243" cy="361930"/>
      </dsp:txXfrm>
    </dsp:sp>
    <dsp:sp modelId="{FDC221B9-E81D-47E0-BC7B-A82BBD44F29B}">
      <dsp:nvSpPr>
        <dsp:cNvPr id="0" name=""/>
        <dsp:cNvSpPr/>
      </dsp:nvSpPr>
      <dsp:spPr>
        <a:xfrm>
          <a:off x="2686535" y="2532199"/>
          <a:ext cx="1787314" cy="1787314"/>
        </a:xfrm>
        <a:prstGeom prst="ellipse">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kern="1200" dirty="0" smtClean="0">
              <a:solidFill>
                <a:schemeClr val="tx1"/>
              </a:solidFill>
            </a:rPr>
            <a:t>Co- responsabilidad</a:t>
          </a:r>
          <a:endParaRPr lang="es-ES" sz="1400" b="1" kern="1200" dirty="0">
            <a:solidFill>
              <a:schemeClr val="tx1"/>
            </a:solidFill>
          </a:endParaRPr>
        </a:p>
      </dsp:txBody>
      <dsp:txXfrm>
        <a:off x="2948281" y="2793945"/>
        <a:ext cx="1263822" cy="1263822"/>
      </dsp:txXfrm>
    </dsp:sp>
    <dsp:sp modelId="{0207A2D1-5D31-48E7-BCBB-D64BBA48C86A}">
      <dsp:nvSpPr>
        <dsp:cNvPr id="0" name=""/>
        <dsp:cNvSpPr/>
      </dsp:nvSpPr>
      <dsp:spPr>
        <a:xfrm rot="10800000">
          <a:off x="2012862" y="3124247"/>
          <a:ext cx="476062" cy="60321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dirty="0"/>
        </a:p>
      </dsp:txBody>
      <dsp:txXfrm rot="10800000">
        <a:off x="2155681" y="3244891"/>
        <a:ext cx="333243" cy="361930"/>
      </dsp:txXfrm>
    </dsp:sp>
    <dsp:sp modelId="{2B51BC9D-C6BD-41BB-B0BE-CD58FBF86E37}">
      <dsp:nvSpPr>
        <dsp:cNvPr id="0" name=""/>
        <dsp:cNvSpPr/>
      </dsp:nvSpPr>
      <dsp:spPr>
        <a:xfrm>
          <a:off x="990" y="2532199"/>
          <a:ext cx="1787314" cy="1787314"/>
        </a:xfrm>
        <a:prstGeom prst="ellipse">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kern="1200" dirty="0" smtClean="0">
              <a:solidFill>
                <a:schemeClr val="tx1"/>
              </a:solidFill>
            </a:rPr>
            <a:t>Articulación</a:t>
          </a:r>
          <a:endParaRPr lang="es-ES" sz="1400" b="1" kern="1200" dirty="0">
            <a:solidFill>
              <a:schemeClr val="tx1"/>
            </a:solidFill>
          </a:endParaRPr>
        </a:p>
      </dsp:txBody>
      <dsp:txXfrm>
        <a:off x="262736" y="2793945"/>
        <a:ext cx="1263822" cy="1263822"/>
      </dsp:txXfrm>
    </dsp:sp>
    <dsp:sp modelId="{D68DE5A4-9BB1-4BD0-9BF5-09780C8AADA2}">
      <dsp:nvSpPr>
        <dsp:cNvPr id="0" name=""/>
        <dsp:cNvSpPr/>
      </dsp:nvSpPr>
      <dsp:spPr>
        <a:xfrm rot="18000000">
          <a:off x="1321265" y="1973040"/>
          <a:ext cx="476062" cy="60321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dirty="0"/>
        </a:p>
      </dsp:txBody>
      <dsp:txXfrm>
        <a:off x="1356970" y="2155526"/>
        <a:ext cx="333243" cy="361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C3AFA-1191-4AB0-9588-E54FAD6064D3}">
      <dsp:nvSpPr>
        <dsp:cNvPr id="0" name=""/>
        <dsp:cNvSpPr/>
      </dsp:nvSpPr>
      <dsp:spPr>
        <a:xfrm>
          <a:off x="2081" y="0"/>
          <a:ext cx="2182109" cy="499715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u="sng" kern="1200" dirty="0" smtClean="0">
              <a:solidFill>
                <a:schemeClr val="tx1"/>
              </a:solidFill>
            </a:rPr>
            <a:t>Fase 1</a:t>
          </a:r>
          <a:r>
            <a:rPr lang="es-MX" sz="1600" kern="1200" dirty="0" smtClean="0">
              <a:solidFill>
                <a:schemeClr val="tx1"/>
              </a:solidFill>
            </a:rPr>
            <a:t>: </a:t>
          </a:r>
        </a:p>
        <a:p>
          <a:pPr lvl="0" algn="ctr" defTabSz="711200">
            <a:lnSpc>
              <a:spcPct val="90000"/>
            </a:lnSpc>
            <a:spcBef>
              <a:spcPct val="0"/>
            </a:spcBef>
            <a:spcAft>
              <a:spcPct val="35000"/>
            </a:spcAft>
          </a:pPr>
          <a:r>
            <a:rPr lang="es-MX" sz="1600" b="1" i="1" kern="1200" dirty="0" smtClean="0"/>
            <a:t>Detección de necesidades territoriales</a:t>
          </a:r>
          <a:endParaRPr lang="es-MX" sz="1600" b="1" i="1" kern="1200" dirty="0"/>
        </a:p>
      </dsp:txBody>
      <dsp:txXfrm>
        <a:off x="2081" y="1998860"/>
        <a:ext cx="2182109" cy="1998860"/>
      </dsp:txXfrm>
    </dsp:sp>
    <dsp:sp modelId="{AC180C1A-5043-403E-AE3A-224388B95F53}">
      <dsp:nvSpPr>
        <dsp:cNvPr id="0" name=""/>
        <dsp:cNvSpPr/>
      </dsp:nvSpPr>
      <dsp:spPr>
        <a:xfrm>
          <a:off x="261110" y="299829"/>
          <a:ext cx="1664051" cy="1664051"/>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BF8D8-29ED-4D62-A0A2-337B327EB3EB}">
      <dsp:nvSpPr>
        <dsp:cNvPr id="0" name=""/>
        <dsp:cNvSpPr/>
      </dsp:nvSpPr>
      <dsp:spPr>
        <a:xfrm>
          <a:off x="2249654" y="0"/>
          <a:ext cx="2182109" cy="4997152"/>
        </a:xfrm>
        <a:prstGeom prst="roundRect">
          <a:avLst>
            <a:gd name="adj" fmla="val 10000"/>
          </a:avLst>
        </a:prstGeom>
        <a:solidFill>
          <a:schemeClr val="accent3">
            <a:hueOff val="901328"/>
            <a:satOff val="-2999"/>
            <a:lumOff val="-15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u="sng" kern="1200" dirty="0" smtClean="0">
              <a:solidFill>
                <a:schemeClr val="tx1"/>
              </a:solidFill>
            </a:rPr>
            <a:t>Fase 2: </a:t>
          </a:r>
        </a:p>
        <a:p>
          <a:pPr lvl="0" algn="ctr" defTabSz="711200">
            <a:lnSpc>
              <a:spcPct val="90000"/>
            </a:lnSpc>
            <a:spcBef>
              <a:spcPct val="0"/>
            </a:spcBef>
            <a:spcAft>
              <a:spcPct val="35000"/>
            </a:spcAft>
          </a:pPr>
          <a:r>
            <a:rPr lang="es-MX" sz="1600" b="1" i="1" kern="1200" dirty="0" smtClean="0"/>
            <a:t>Planificación. Encaje de las necesidades territoriales en las prioridades nacionales</a:t>
          </a:r>
          <a:endParaRPr lang="es-MX" sz="1600" b="1" i="1" kern="1200" dirty="0"/>
        </a:p>
      </dsp:txBody>
      <dsp:txXfrm>
        <a:off x="2249654" y="1998860"/>
        <a:ext cx="2182109" cy="1998860"/>
      </dsp:txXfrm>
    </dsp:sp>
    <dsp:sp modelId="{CC684ED7-9986-4DB2-A885-CB0CA3C33FFA}">
      <dsp:nvSpPr>
        <dsp:cNvPr id="0" name=""/>
        <dsp:cNvSpPr/>
      </dsp:nvSpPr>
      <dsp:spPr>
        <a:xfrm>
          <a:off x="2508683" y="299829"/>
          <a:ext cx="1664051" cy="1664051"/>
        </a:xfrm>
        <a:prstGeom prst="ellipse">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47641-7F12-4543-AE66-D0C69678FB42}">
      <dsp:nvSpPr>
        <dsp:cNvPr id="0" name=""/>
        <dsp:cNvSpPr/>
      </dsp:nvSpPr>
      <dsp:spPr>
        <a:xfrm>
          <a:off x="4497227" y="0"/>
          <a:ext cx="2182109" cy="4997152"/>
        </a:xfrm>
        <a:prstGeom prst="roundRect">
          <a:avLst>
            <a:gd name="adj" fmla="val 10000"/>
          </a:avLst>
        </a:prstGeom>
        <a:solidFill>
          <a:schemeClr val="accent3">
            <a:hueOff val="1802655"/>
            <a:satOff val="-5998"/>
            <a:lumOff val="-30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u="sng" kern="1200" dirty="0" smtClean="0">
              <a:solidFill>
                <a:schemeClr val="tx1"/>
              </a:solidFill>
            </a:rPr>
            <a:t>Fase 3: </a:t>
          </a:r>
          <a:r>
            <a:rPr lang="es-MX" sz="1600" b="1" i="1" kern="1200" dirty="0" smtClean="0"/>
            <a:t>Implementación de la política pública en los territorios</a:t>
          </a:r>
          <a:endParaRPr lang="es-MX" sz="1600" b="1" i="1" kern="1200" dirty="0"/>
        </a:p>
      </dsp:txBody>
      <dsp:txXfrm>
        <a:off x="4497227" y="1998860"/>
        <a:ext cx="2182109" cy="1998860"/>
      </dsp:txXfrm>
    </dsp:sp>
    <dsp:sp modelId="{595AD4E4-2E63-4E0B-B5AB-7977DCD4548D}">
      <dsp:nvSpPr>
        <dsp:cNvPr id="0" name=""/>
        <dsp:cNvSpPr/>
      </dsp:nvSpPr>
      <dsp:spPr>
        <a:xfrm>
          <a:off x="4756256" y="299829"/>
          <a:ext cx="1664051" cy="1664051"/>
        </a:xfrm>
        <a:prstGeom prst="ellipse">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32F56-449D-4358-B24B-7441E1DA9C29}">
      <dsp:nvSpPr>
        <dsp:cNvPr id="0" name=""/>
        <dsp:cNvSpPr/>
      </dsp:nvSpPr>
      <dsp:spPr>
        <a:xfrm>
          <a:off x="6744800" y="0"/>
          <a:ext cx="2182109" cy="4997152"/>
        </a:xfrm>
        <a:prstGeom prst="roundRect">
          <a:avLst>
            <a:gd name="adj" fmla="val 10000"/>
          </a:avLst>
        </a:prstGeom>
        <a:solidFill>
          <a:schemeClr val="accent3">
            <a:hueOff val="2703983"/>
            <a:satOff val="-8997"/>
            <a:lumOff val="-450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u="sng" kern="1200" dirty="0" smtClean="0">
              <a:solidFill>
                <a:schemeClr val="tx1"/>
              </a:solidFill>
            </a:rPr>
            <a:t>Fase 4:</a:t>
          </a:r>
          <a:r>
            <a:rPr lang="es-MX" sz="1600" b="1" kern="1200" dirty="0" smtClean="0">
              <a:solidFill>
                <a:schemeClr val="tx1"/>
              </a:solidFill>
            </a:rPr>
            <a:t> </a:t>
          </a:r>
        </a:p>
        <a:p>
          <a:pPr lvl="0" algn="ctr" defTabSz="711200">
            <a:lnSpc>
              <a:spcPct val="90000"/>
            </a:lnSpc>
            <a:spcBef>
              <a:spcPct val="0"/>
            </a:spcBef>
            <a:spcAft>
              <a:spcPct val="35000"/>
            </a:spcAft>
          </a:pPr>
          <a:r>
            <a:rPr lang="es-MX" sz="1600" b="1" i="1" kern="1200" dirty="0" smtClean="0"/>
            <a:t>Evaluación</a:t>
          </a:r>
          <a:endParaRPr lang="es-MX" sz="1600" b="1" i="1" kern="1200" dirty="0"/>
        </a:p>
      </dsp:txBody>
      <dsp:txXfrm>
        <a:off x="6744800" y="1998860"/>
        <a:ext cx="2182109" cy="1998860"/>
      </dsp:txXfrm>
    </dsp:sp>
    <dsp:sp modelId="{C824FFCC-9E73-4BA1-806D-512BF0ECCAAA}">
      <dsp:nvSpPr>
        <dsp:cNvPr id="0" name=""/>
        <dsp:cNvSpPr/>
      </dsp:nvSpPr>
      <dsp:spPr>
        <a:xfrm>
          <a:off x="7003829" y="299829"/>
          <a:ext cx="1664051" cy="1664051"/>
        </a:xfrm>
        <a:prstGeom prst="ellipse">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E96EED-9C05-4197-9C25-5A29A27C064F}">
      <dsp:nvSpPr>
        <dsp:cNvPr id="0" name=""/>
        <dsp:cNvSpPr/>
      </dsp:nvSpPr>
      <dsp:spPr>
        <a:xfrm>
          <a:off x="-14" y="3773014"/>
          <a:ext cx="8929020" cy="1198986"/>
        </a:xfrm>
        <a:prstGeom prst="leftRightArrow">
          <a:avLst/>
        </a:prstGeom>
        <a:solidFill>
          <a:schemeClr val="accent3">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EDA8D-EA39-4E78-916B-C160E6ACD64D}">
      <dsp:nvSpPr>
        <dsp:cNvPr id="0" name=""/>
        <dsp:cNvSpPr/>
      </dsp:nvSpPr>
      <dsp:spPr>
        <a:xfrm>
          <a:off x="4907406" y="86491"/>
          <a:ext cx="1193452" cy="119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1" kern="1200" dirty="0" smtClean="0">
              <a:solidFill>
                <a:srgbClr val="FF0000"/>
              </a:solidFill>
            </a:rPr>
            <a:t> </a:t>
          </a:r>
          <a:r>
            <a:rPr lang="es-ES" sz="1400" b="1" i="1" kern="1200" dirty="0" smtClean="0">
              <a:solidFill>
                <a:schemeClr val="tx1"/>
              </a:solidFill>
            </a:rPr>
            <a:t>Diagnostico de situación de los territorios</a:t>
          </a:r>
          <a:endParaRPr lang="es-ES" sz="1400" b="1" i="1" kern="1200" dirty="0">
            <a:solidFill>
              <a:schemeClr val="tx1"/>
            </a:solidFill>
          </a:endParaRPr>
        </a:p>
      </dsp:txBody>
      <dsp:txXfrm>
        <a:off x="4907406" y="86491"/>
        <a:ext cx="1193452" cy="1193452"/>
      </dsp:txXfrm>
    </dsp:sp>
    <dsp:sp modelId="{7E483CBD-73CF-418D-8302-E68C127AE9C9}">
      <dsp:nvSpPr>
        <dsp:cNvPr id="0" name=""/>
        <dsp:cNvSpPr/>
      </dsp:nvSpPr>
      <dsp:spPr>
        <a:xfrm>
          <a:off x="1257432" y="74319"/>
          <a:ext cx="5830345" cy="5830345"/>
        </a:xfrm>
        <a:prstGeom prst="circularArrow">
          <a:avLst>
            <a:gd name="adj1" fmla="val 3992"/>
            <a:gd name="adj2" fmla="val 250408"/>
            <a:gd name="adj3" fmla="val 20572680"/>
            <a:gd name="adj4" fmla="val 18983521"/>
            <a:gd name="adj5" fmla="val 4657"/>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EB076-2820-4478-976F-FCFB5D1FCECA}">
      <dsp:nvSpPr>
        <dsp:cNvPr id="0" name=""/>
        <dsp:cNvSpPr/>
      </dsp:nvSpPr>
      <dsp:spPr>
        <a:xfrm>
          <a:off x="6238934" y="2392765"/>
          <a:ext cx="1193452" cy="119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kern="1200" dirty="0" smtClean="0"/>
            <a:t>Sistemas de información territorial</a:t>
          </a:r>
          <a:endParaRPr lang="es-ES" sz="1400" b="1" kern="1200" dirty="0"/>
        </a:p>
      </dsp:txBody>
      <dsp:txXfrm>
        <a:off x="6238934" y="2392765"/>
        <a:ext cx="1193452" cy="1193452"/>
      </dsp:txXfrm>
    </dsp:sp>
    <dsp:sp modelId="{3640AF48-7880-4E19-A925-0AC769AE62DA}">
      <dsp:nvSpPr>
        <dsp:cNvPr id="0" name=""/>
        <dsp:cNvSpPr/>
      </dsp:nvSpPr>
      <dsp:spPr>
        <a:xfrm>
          <a:off x="1257432" y="74319"/>
          <a:ext cx="5830345" cy="5830345"/>
        </a:xfrm>
        <a:prstGeom prst="circularArrow">
          <a:avLst>
            <a:gd name="adj1" fmla="val 3992"/>
            <a:gd name="adj2" fmla="val 250408"/>
            <a:gd name="adj3" fmla="val 2366071"/>
            <a:gd name="adj4" fmla="val 776912"/>
            <a:gd name="adj5" fmla="val 4657"/>
          </a:avLst>
        </a:prstGeom>
        <a:solidFill>
          <a:schemeClr val="accent2">
            <a:hueOff val="90633"/>
            <a:satOff val="-9599"/>
            <a:lumOff val="-2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AB6C7-A245-4596-85C8-7A2F52813A3A}">
      <dsp:nvSpPr>
        <dsp:cNvPr id="0" name=""/>
        <dsp:cNvSpPr/>
      </dsp:nvSpPr>
      <dsp:spPr>
        <a:xfrm>
          <a:off x="4907406" y="4699039"/>
          <a:ext cx="1193452" cy="119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1" kern="1200" dirty="0" smtClean="0">
              <a:solidFill>
                <a:srgbClr val="FF0000"/>
              </a:solidFill>
            </a:rPr>
            <a:t>Espacio de participación ciudadana</a:t>
          </a:r>
          <a:endParaRPr lang="es-ES" sz="1400" b="1" i="1" kern="1200" dirty="0">
            <a:solidFill>
              <a:srgbClr val="FF0000"/>
            </a:solidFill>
          </a:endParaRPr>
        </a:p>
      </dsp:txBody>
      <dsp:txXfrm>
        <a:off x="4907406" y="4699039"/>
        <a:ext cx="1193452" cy="1193452"/>
      </dsp:txXfrm>
    </dsp:sp>
    <dsp:sp modelId="{57344F30-FBE7-4B03-9AFA-7B56A13AF76D}">
      <dsp:nvSpPr>
        <dsp:cNvPr id="0" name=""/>
        <dsp:cNvSpPr/>
      </dsp:nvSpPr>
      <dsp:spPr>
        <a:xfrm>
          <a:off x="1257432" y="74319"/>
          <a:ext cx="5830345" cy="5830345"/>
        </a:xfrm>
        <a:prstGeom prst="circularArrow">
          <a:avLst>
            <a:gd name="adj1" fmla="val 3992"/>
            <a:gd name="adj2" fmla="val 250408"/>
            <a:gd name="adj3" fmla="val 5877851"/>
            <a:gd name="adj4" fmla="val 4438974"/>
            <a:gd name="adj5" fmla="val 4657"/>
          </a:avLst>
        </a:prstGeom>
        <a:solidFill>
          <a:schemeClr val="accent2">
            <a:hueOff val="181266"/>
            <a:satOff val="-19197"/>
            <a:lumOff val="-47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37BE7-CE44-4DD5-B63D-E9C36F6641F1}">
      <dsp:nvSpPr>
        <dsp:cNvPr id="0" name=""/>
        <dsp:cNvSpPr/>
      </dsp:nvSpPr>
      <dsp:spPr>
        <a:xfrm>
          <a:off x="2069485" y="4699039"/>
          <a:ext cx="1543182" cy="119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Espacios de coordinación  Interministerial </a:t>
          </a:r>
          <a:endParaRPr lang="es-ES" sz="1400" b="1" kern="1200" dirty="0"/>
        </a:p>
      </dsp:txBody>
      <dsp:txXfrm>
        <a:off x="2069485" y="4699039"/>
        <a:ext cx="1543182" cy="1193452"/>
      </dsp:txXfrm>
    </dsp:sp>
    <dsp:sp modelId="{990DDD7E-D19B-450F-B575-6856E1B2D420}">
      <dsp:nvSpPr>
        <dsp:cNvPr id="0" name=""/>
        <dsp:cNvSpPr/>
      </dsp:nvSpPr>
      <dsp:spPr>
        <a:xfrm>
          <a:off x="1257432" y="74319"/>
          <a:ext cx="5830345" cy="5830345"/>
        </a:xfrm>
        <a:prstGeom prst="circularArrow">
          <a:avLst>
            <a:gd name="adj1" fmla="val 3992"/>
            <a:gd name="adj2" fmla="val 250408"/>
            <a:gd name="adj3" fmla="val 9772680"/>
            <a:gd name="adj4" fmla="val 8403759"/>
            <a:gd name="adj5" fmla="val 4657"/>
          </a:avLst>
        </a:prstGeom>
        <a:solidFill>
          <a:schemeClr val="accent2">
            <a:hueOff val="271899"/>
            <a:satOff val="-28796"/>
            <a:lumOff val="-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1DBBCA-EBAE-44CF-B2DD-4E2F000D5368}">
      <dsp:nvSpPr>
        <dsp:cNvPr id="0" name=""/>
        <dsp:cNvSpPr/>
      </dsp:nvSpPr>
      <dsp:spPr>
        <a:xfrm>
          <a:off x="797213" y="2392765"/>
          <a:ext cx="1424672" cy="119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Espacio de coordinación entre niveles de Gobierno</a:t>
          </a:r>
          <a:endParaRPr lang="es-ES" sz="1400" b="1" kern="1200" dirty="0"/>
        </a:p>
      </dsp:txBody>
      <dsp:txXfrm>
        <a:off x="797213" y="2392765"/>
        <a:ext cx="1424672" cy="1193452"/>
      </dsp:txXfrm>
    </dsp:sp>
    <dsp:sp modelId="{5E12878D-1486-4664-868B-58ABF7AB1744}">
      <dsp:nvSpPr>
        <dsp:cNvPr id="0" name=""/>
        <dsp:cNvSpPr/>
      </dsp:nvSpPr>
      <dsp:spPr>
        <a:xfrm>
          <a:off x="1240253" y="144642"/>
          <a:ext cx="5830345" cy="5830345"/>
        </a:xfrm>
        <a:prstGeom prst="circularArrow">
          <a:avLst>
            <a:gd name="adj1" fmla="val 3992"/>
            <a:gd name="adj2" fmla="val 250408"/>
            <a:gd name="adj3" fmla="val 12562828"/>
            <a:gd name="adj4" fmla="val 11670365"/>
            <a:gd name="adj5" fmla="val 4657"/>
          </a:avLst>
        </a:prstGeom>
        <a:solidFill>
          <a:schemeClr val="accent2">
            <a:hueOff val="362532"/>
            <a:satOff val="-38394"/>
            <a:lumOff val="-9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5BDDF-95F1-47FF-9574-4FD4D569E72B}">
      <dsp:nvSpPr>
        <dsp:cNvPr id="0" name=""/>
        <dsp:cNvSpPr/>
      </dsp:nvSpPr>
      <dsp:spPr>
        <a:xfrm>
          <a:off x="1754078" y="80400"/>
          <a:ext cx="1790214" cy="1507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ES" sz="1200" b="1" kern="1200" dirty="0" smtClean="0">
              <a:solidFill>
                <a:schemeClr val="tx1"/>
              </a:solidFill>
            </a:rPr>
            <a:t>Formulación de necesidades </a:t>
          </a:r>
          <a:r>
            <a:rPr lang="es-ES" sz="1200" b="1" strike="noStrike" kern="1200" dirty="0" smtClean="0">
              <a:solidFill>
                <a:schemeClr val="tx1"/>
              </a:solidFill>
            </a:rPr>
            <a:t>– definición de prioridades-</a:t>
          </a:r>
          <a:r>
            <a:rPr lang="es-ES" sz="1200" b="1" strike="sngStrike" kern="1200" dirty="0" smtClean="0">
              <a:solidFill>
                <a:schemeClr val="tx1"/>
              </a:solidFill>
            </a:rPr>
            <a:t> </a:t>
          </a:r>
          <a:r>
            <a:rPr lang="es-ES" sz="1200" b="1" strike="noStrike" kern="1200" dirty="0" smtClean="0">
              <a:solidFill>
                <a:schemeClr val="tx1"/>
              </a:solidFill>
            </a:rPr>
            <a:t>asignación de presupuesto – Planes territoriales de desarrollo</a:t>
          </a:r>
          <a:endParaRPr lang="es-ES" sz="1200" b="1" strike="noStrike" kern="1200" dirty="0">
            <a:solidFill>
              <a:schemeClr val="tx1"/>
            </a:solidFill>
          </a:endParaRPr>
        </a:p>
      </dsp:txBody>
      <dsp:txXfrm>
        <a:off x="1754078" y="80400"/>
        <a:ext cx="1790214" cy="1507485"/>
      </dsp:txXfrm>
    </dsp:sp>
    <dsp:sp modelId="{9C87AE60-D516-49BF-A6E4-A7315955CEA2}">
      <dsp:nvSpPr>
        <dsp:cNvPr id="0" name=""/>
        <dsp:cNvSpPr/>
      </dsp:nvSpPr>
      <dsp:spPr>
        <a:xfrm>
          <a:off x="1303442" y="87082"/>
          <a:ext cx="5830345" cy="5830345"/>
        </a:xfrm>
        <a:prstGeom prst="circularArrow">
          <a:avLst>
            <a:gd name="adj1" fmla="val 3992"/>
            <a:gd name="adj2" fmla="val 250408"/>
            <a:gd name="adj3" fmla="val 16848979"/>
            <a:gd name="adj4" fmla="val 15319934"/>
            <a:gd name="adj5" fmla="val 4657"/>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0FE11-4487-43BB-AB09-D406537FC0BC}">
      <dsp:nvSpPr>
        <dsp:cNvPr id="0" name=""/>
        <dsp:cNvSpPr/>
      </dsp:nvSpPr>
      <dsp:spPr>
        <a:xfrm>
          <a:off x="4799113" y="4560"/>
          <a:ext cx="1246072" cy="94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0" kern="1200" dirty="0" smtClean="0">
              <a:solidFill>
                <a:srgbClr val="FF0000"/>
              </a:solidFill>
            </a:rPr>
            <a:t> Sistemas de Información territorial</a:t>
          </a:r>
          <a:endParaRPr lang="es-ES" sz="1400" b="1" i="0" kern="1200" dirty="0">
            <a:solidFill>
              <a:srgbClr val="FF0000"/>
            </a:solidFill>
          </a:endParaRPr>
        </a:p>
      </dsp:txBody>
      <dsp:txXfrm>
        <a:off x="4799113" y="4560"/>
        <a:ext cx="1246072" cy="949359"/>
      </dsp:txXfrm>
    </dsp:sp>
    <dsp:sp modelId="{B44F89C1-F391-4D8C-9CD6-85C99227C5B9}">
      <dsp:nvSpPr>
        <dsp:cNvPr id="0" name=""/>
        <dsp:cNvSpPr/>
      </dsp:nvSpPr>
      <dsp:spPr>
        <a:xfrm>
          <a:off x="1843661" y="92723"/>
          <a:ext cx="5287161" cy="5287161"/>
        </a:xfrm>
        <a:prstGeom prst="circularArrow">
          <a:avLst>
            <a:gd name="adj1" fmla="val 3501"/>
            <a:gd name="adj2" fmla="val 217121"/>
            <a:gd name="adj3" fmla="val 19268561"/>
            <a:gd name="adj4" fmla="val 18577274"/>
            <a:gd name="adj5" fmla="val 4085"/>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71EDEAE-349E-4B3C-AFC5-0448EF159DE5}">
      <dsp:nvSpPr>
        <dsp:cNvPr id="0" name=""/>
        <dsp:cNvSpPr/>
      </dsp:nvSpPr>
      <dsp:spPr>
        <a:xfrm>
          <a:off x="6099013" y="1326717"/>
          <a:ext cx="1290587" cy="94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1" kern="1200" dirty="0" smtClean="0">
              <a:solidFill>
                <a:srgbClr val="FF0000"/>
              </a:solidFill>
            </a:rPr>
            <a:t>Sistemas de Planificación</a:t>
          </a:r>
          <a:endParaRPr lang="es-ES" sz="1400" b="1" i="1" kern="1200" dirty="0">
            <a:solidFill>
              <a:srgbClr val="FF0000"/>
            </a:solidFill>
          </a:endParaRPr>
        </a:p>
      </dsp:txBody>
      <dsp:txXfrm>
        <a:off x="6099013" y="1326717"/>
        <a:ext cx="1290587" cy="949359"/>
      </dsp:txXfrm>
    </dsp:sp>
    <dsp:sp modelId="{DC2636F0-AD30-44EB-B204-521734219892}">
      <dsp:nvSpPr>
        <dsp:cNvPr id="0" name=""/>
        <dsp:cNvSpPr/>
      </dsp:nvSpPr>
      <dsp:spPr>
        <a:xfrm>
          <a:off x="1843661" y="92723"/>
          <a:ext cx="5287161" cy="5287161"/>
        </a:xfrm>
        <a:prstGeom prst="circularArrow">
          <a:avLst>
            <a:gd name="adj1" fmla="val 3501"/>
            <a:gd name="adj2" fmla="val 217121"/>
            <a:gd name="adj3" fmla="val 434388"/>
            <a:gd name="adj4" fmla="val 20948491"/>
            <a:gd name="adj5" fmla="val 4085"/>
          </a:avLst>
        </a:prstGeom>
        <a:solidFill>
          <a:schemeClr val="accent2">
            <a:hueOff val="64738"/>
            <a:satOff val="-6856"/>
            <a:lumOff val="-168"/>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EA4CF16-21DA-420D-9BF5-A8AD2AC809C0}">
      <dsp:nvSpPr>
        <dsp:cNvPr id="0" name=""/>
        <dsp:cNvSpPr/>
      </dsp:nvSpPr>
      <dsp:spPr>
        <a:xfrm>
          <a:off x="6136911" y="3196530"/>
          <a:ext cx="1214790" cy="94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1" kern="1200" dirty="0" smtClean="0"/>
            <a:t> Espacio Nacional de coordinación interministerial</a:t>
          </a:r>
          <a:endParaRPr lang="es-ES" sz="1400" b="1" i="1" kern="1200" dirty="0"/>
        </a:p>
      </dsp:txBody>
      <dsp:txXfrm>
        <a:off x="6136911" y="3196530"/>
        <a:ext cx="1214790" cy="949359"/>
      </dsp:txXfrm>
    </dsp:sp>
    <dsp:sp modelId="{62248DE1-F028-4C96-83EF-DBE21E5A77AC}">
      <dsp:nvSpPr>
        <dsp:cNvPr id="0" name=""/>
        <dsp:cNvSpPr/>
      </dsp:nvSpPr>
      <dsp:spPr>
        <a:xfrm>
          <a:off x="1843661" y="92723"/>
          <a:ext cx="5287161" cy="5287161"/>
        </a:xfrm>
        <a:prstGeom prst="circularArrow">
          <a:avLst>
            <a:gd name="adj1" fmla="val 3501"/>
            <a:gd name="adj2" fmla="val 217121"/>
            <a:gd name="adj3" fmla="val 2692680"/>
            <a:gd name="adj4" fmla="val 2114318"/>
            <a:gd name="adj5" fmla="val 4085"/>
          </a:avLst>
        </a:prstGeom>
        <a:solidFill>
          <a:schemeClr val="accent2">
            <a:hueOff val="129476"/>
            <a:satOff val="-13712"/>
            <a:lumOff val="-336"/>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7FBDE6F-820A-4BA0-8808-CC9388B0FE33}">
      <dsp:nvSpPr>
        <dsp:cNvPr id="0" name=""/>
        <dsp:cNvSpPr/>
      </dsp:nvSpPr>
      <dsp:spPr>
        <a:xfrm>
          <a:off x="4738150" y="4518688"/>
          <a:ext cx="1367998" cy="94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1" kern="1200" dirty="0" smtClean="0">
              <a:solidFill>
                <a:srgbClr val="FF0000"/>
              </a:solidFill>
            </a:rPr>
            <a:t> Espacio Nacional de coordinación entre niveles del GOES</a:t>
          </a:r>
          <a:endParaRPr lang="es-ES" sz="1400" b="1" i="1" kern="1200" dirty="0">
            <a:solidFill>
              <a:srgbClr val="FF0000"/>
            </a:solidFill>
          </a:endParaRPr>
        </a:p>
      </dsp:txBody>
      <dsp:txXfrm>
        <a:off x="4738150" y="4518688"/>
        <a:ext cx="1367998" cy="949359"/>
      </dsp:txXfrm>
    </dsp:sp>
    <dsp:sp modelId="{7D8CCDA6-A126-455D-A3D4-3B54D062646A}">
      <dsp:nvSpPr>
        <dsp:cNvPr id="0" name=""/>
        <dsp:cNvSpPr/>
      </dsp:nvSpPr>
      <dsp:spPr>
        <a:xfrm>
          <a:off x="1843661" y="92723"/>
          <a:ext cx="5287161" cy="5287161"/>
        </a:xfrm>
        <a:prstGeom prst="circularArrow">
          <a:avLst>
            <a:gd name="adj1" fmla="val 3501"/>
            <a:gd name="adj2" fmla="val 217121"/>
            <a:gd name="adj3" fmla="val 5637377"/>
            <a:gd name="adj4" fmla="val 5046308"/>
            <a:gd name="adj5" fmla="val 4085"/>
          </a:avLst>
        </a:prstGeom>
        <a:solidFill>
          <a:schemeClr val="accent2">
            <a:hueOff val="194214"/>
            <a:satOff val="-20568"/>
            <a:lumOff val="-504"/>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FCA0483-8DF8-4D49-BFBD-A19966B3DC40}">
      <dsp:nvSpPr>
        <dsp:cNvPr id="0" name=""/>
        <dsp:cNvSpPr/>
      </dsp:nvSpPr>
      <dsp:spPr>
        <a:xfrm>
          <a:off x="2939477" y="4518688"/>
          <a:ext cx="1225717" cy="94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1" kern="1200" dirty="0" smtClean="0">
              <a:solidFill>
                <a:schemeClr val="tx1"/>
              </a:solidFill>
            </a:rPr>
            <a:t>Espacio Nacional de participación Ciudadana</a:t>
          </a:r>
          <a:endParaRPr lang="es-ES" sz="1400" b="1" i="1" kern="1200" dirty="0">
            <a:solidFill>
              <a:schemeClr val="tx1"/>
            </a:solidFill>
          </a:endParaRPr>
        </a:p>
      </dsp:txBody>
      <dsp:txXfrm>
        <a:off x="2939477" y="4518688"/>
        <a:ext cx="1225717" cy="949359"/>
      </dsp:txXfrm>
    </dsp:sp>
    <dsp:sp modelId="{A8367B58-FD20-419E-B8D5-CD6496347C6E}">
      <dsp:nvSpPr>
        <dsp:cNvPr id="0" name=""/>
        <dsp:cNvSpPr/>
      </dsp:nvSpPr>
      <dsp:spPr>
        <a:xfrm>
          <a:off x="1843661" y="92723"/>
          <a:ext cx="5287161" cy="5287161"/>
        </a:xfrm>
        <a:prstGeom prst="circularArrow">
          <a:avLst>
            <a:gd name="adj1" fmla="val 3501"/>
            <a:gd name="adj2" fmla="val 217121"/>
            <a:gd name="adj3" fmla="val 8468561"/>
            <a:gd name="adj4" fmla="val 7758724"/>
            <a:gd name="adj5" fmla="val 4085"/>
          </a:avLst>
        </a:prstGeom>
        <a:solidFill>
          <a:schemeClr val="accent2">
            <a:hueOff val="258951"/>
            <a:satOff val="-27425"/>
            <a:lumOff val="-672"/>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FDDA626-4D64-4762-9E78-A0A58BD79174}">
      <dsp:nvSpPr>
        <dsp:cNvPr id="0" name=""/>
        <dsp:cNvSpPr/>
      </dsp:nvSpPr>
      <dsp:spPr>
        <a:xfrm>
          <a:off x="1539391" y="3196530"/>
          <a:ext cx="1381574" cy="94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1" kern="1200" dirty="0" smtClean="0">
              <a:solidFill>
                <a:srgbClr val="FF0000"/>
              </a:solidFill>
            </a:rPr>
            <a:t>  Asignación Presupuestaria con enfoque territorial</a:t>
          </a:r>
          <a:endParaRPr lang="es-ES" sz="1200" b="1" i="1" kern="1200" dirty="0">
            <a:solidFill>
              <a:srgbClr val="FF0000"/>
            </a:solidFill>
          </a:endParaRPr>
        </a:p>
      </dsp:txBody>
      <dsp:txXfrm>
        <a:off x="1539391" y="3196530"/>
        <a:ext cx="1381574" cy="949359"/>
      </dsp:txXfrm>
    </dsp:sp>
    <dsp:sp modelId="{5798C28A-B2A2-430F-8905-3C5BE2768001}">
      <dsp:nvSpPr>
        <dsp:cNvPr id="0" name=""/>
        <dsp:cNvSpPr/>
      </dsp:nvSpPr>
      <dsp:spPr>
        <a:xfrm>
          <a:off x="1843661" y="92723"/>
          <a:ext cx="5287161" cy="5287161"/>
        </a:xfrm>
        <a:prstGeom prst="circularArrow">
          <a:avLst>
            <a:gd name="adj1" fmla="val 3501"/>
            <a:gd name="adj2" fmla="val 217121"/>
            <a:gd name="adj3" fmla="val 11234388"/>
            <a:gd name="adj4" fmla="val 10148491"/>
            <a:gd name="adj5" fmla="val 4085"/>
          </a:avLst>
        </a:prstGeom>
        <a:solidFill>
          <a:schemeClr val="accent2">
            <a:hueOff val="323689"/>
            <a:satOff val="-34281"/>
            <a:lumOff val="-84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E950CA0-0378-4464-AF22-7EB0C755405D}">
      <dsp:nvSpPr>
        <dsp:cNvPr id="0" name=""/>
        <dsp:cNvSpPr/>
      </dsp:nvSpPr>
      <dsp:spPr>
        <a:xfrm>
          <a:off x="1571650" y="1326717"/>
          <a:ext cx="1317055" cy="94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1" kern="1200" dirty="0" smtClean="0"/>
            <a:t> Organización eficiente en el territorio</a:t>
          </a:r>
          <a:endParaRPr lang="es-ES" sz="1400" b="1" i="1" kern="1200" dirty="0"/>
        </a:p>
      </dsp:txBody>
      <dsp:txXfrm>
        <a:off x="1571650" y="1326717"/>
        <a:ext cx="1317055" cy="949359"/>
      </dsp:txXfrm>
    </dsp:sp>
    <dsp:sp modelId="{AF1B9225-599D-4FDC-993B-7CC15F949EBF}">
      <dsp:nvSpPr>
        <dsp:cNvPr id="0" name=""/>
        <dsp:cNvSpPr/>
      </dsp:nvSpPr>
      <dsp:spPr>
        <a:xfrm>
          <a:off x="1843661" y="92723"/>
          <a:ext cx="5287161" cy="5287161"/>
        </a:xfrm>
        <a:prstGeom prst="circularArrow">
          <a:avLst>
            <a:gd name="adj1" fmla="val 3501"/>
            <a:gd name="adj2" fmla="val 217121"/>
            <a:gd name="adj3" fmla="val 13461760"/>
            <a:gd name="adj4" fmla="val 12914318"/>
            <a:gd name="adj5" fmla="val 4085"/>
          </a:avLst>
        </a:prstGeom>
        <a:solidFill>
          <a:schemeClr val="accent2">
            <a:hueOff val="388427"/>
            <a:satOff val="-41137"/>
            <a:lumOff val="-1008"/>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A46B1AD-2321-41BE-A76F-68EA3B3500EE}">
      <dsp:nvSpPr>
        <dsp:cNvPr id="0" name=""/>
        <dsp:cNvSpPr/>
      </dsp:nvSpPr>
      <dsp:spPr>
        <a:xfrm>
          <a:off x="2851946" y="4560"/>
          <a:ext cx="1400779" cy="949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1" kern="1200" dirty="0" smtClean="0"/>
            <a:t> Comunicación- transparencia</a:t>
          </a:r>
          <a:endParaRPr lang="es-ES" sz="1400" b="1" i="1" kern="1200" dirty="0"/>
        </a:p>
      </dsp:txBody>
      <dsp:txXfrm>
        <a:off x="2851946" y="4560"/>
        <a:ext cx="1400779" cy="949359"/>
      </dsp:txXfrm>
    </dsp:sp>
    <dsp:sp modelId="{99115CA3-65B8-4126-AF12-7D5021DF0660}">
      <dsp:nvSpPr>
        <dsp:cNvPr id="0" name=""/>
        <dsp:cNvSpPr/>
      </dsp:nvSpPr>
      <dsp:spPr>
        <a:xfrm>
          <a:off x="1843661" y="92723"/>
          <a:ext cx="5287161" cy="5287161"/>
        </a:xfrm>
        <a:prstGeom prst="circularArrow">
          <a:avLst>
            <a:gd name="adj1" fmla="val 3501"/>
            <a:gd name="adj2" fmla="val 217121"/>
            <a:gd name="adj3" fmla="val 16422934"/>
            <a:gd name="adj4" fmla="val 15869487"/>
            <a:gd name="adj5" fmla="val 4085"/>
          </a:avLst>
        </a:prstGeom>
        <a:solidFill>
          <a:schemeClr val="accent2">
            <a:hueOff val="453165"/>
            <a:satOff val="-47993"/>
            <a:lumOff val="-1176"/>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CFE9F-5169-414F-8556-0BE4BD0FB4E0}" type="datetimeFigureOut">
              <a:rPr lang="es-ES" smtClean="0"/>
              <a:t>26/07/2018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61D6C-BEB7-4358-BB40-FEA70FA5081A}" type="slidenum">
              <a:rPr lang="es-ES" smtClean="0"/>
              <a:t>‹Nº›</a:t>
            </a:fld>
            <a:endParaRPr lang="es-ES"/>
          </a:p>
        </p:txBody>
      </p:sp>
    </p:spTree>
    <p:extLst>
      <p:ext uri="{BB962C8B-B14F-4D97-AF65-F5344CB8AC3E}">
        <p14:creationId xmlns:p14="http://schemas.microsoft.com/office/powerpoint/2010/main" val="384502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D1D110F-3F4E-48D9-B8AA-5D0E825AFDBA}" type="datetime1">
              <a:rPr lang="en-US" smtClean="0"/>
              <a:pPr/>
              <a:t>7/26/2018</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39468008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1D110F-3F4E-48D9-B8AA-5D0E825AFDBA}" type="datetime1">
              <a:rPr lang="en-US" smtClean="0"/>
              <a:pPr/>
              <a:t>7/26/2018</a:t>
            </a:fld>
            <a:endParaRPr 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24407076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1D110F-3F4E-48D9-B8AA-5D0E825AFDBA}" type="datetime1">
              <a:rPr lang="en-US" smtClean="0"/>
              <a:pPr/>
              <a:t>7/26/2018</a:t>
            </a:fld>
            <a:endParaRPr lang="en-US"/>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87D7A59-36E2-48B9-B146-C1E59501F63F}" type="slidenum">
              <a:rPr lang="en-US" smtClean="0"/>
              <a:pPr/>
              <a:t>‹Nº›</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1919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9D1D110F-3F4E-48D9-B8AA-5D0E825AFDBA}" type="datetime1">
              <a:rPr lang="en-US" smtClean="0"/>
              <a:pPr/>
              <a:t>7/26/2018</a:t>
            </a:fld>
            <a:endParaRPr lang="en-US"/>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32704045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9D1D110F-3F4E-48D9-B8AA-5D0E825AFDBA}" type="datetime1">
              <a:rPr lang="en-US" smtClean="0"/>
              <a:pPr/>
              <a:t>7/26/2018</a:t>
            </a:fld>
            <a:endParaRPr lang="en-US"/>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87D7A59-36E2-48B9-B146-C1E59501F63F}" type="slidenum">
              <a:rPr lang="en-US" smtClean="0"/>
              <a:pPr/>
              <a:t>‹Nº›</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82011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9D1D110F-3F4E-48D9-B8AA-5D0E825AFDBA}" type="datetime1">
              <a:rPr lang="en-US" smtClean="0"/>
              <a:pPr/>
              <a:t>7/26/2018</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38330435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1D110F-3F4E-48D9-B8AA-5D0E825AFDBA}" type="datetime1">
              <a:rPr lang="en-US" smtClean="0"/>
              <a:pPr/>
              <a:t>7/26/2018</a:t>
            </a:fld>
            <a:endParaRPr 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4269191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1D110F-3F4E-48D9-B8AA-5D0E825AFDBA}" type="datetime1">
              <a:rPr lang="en-US" smtClean="0"/>
              <a:pPr/>
              <a:t>7/26/2018</a:t>
            </a:fld>
            <a:endParaRPr 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288048887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1D110F-3F4E-48D9-B8AA-5D0E825AFDBA}" type="datetime1">
              <a:rPr lang="en-US" smtClean="0"/>
              <a:pPr/>
              <a:t>7/26/2018</a:t>
            </a:fld>
            <a:endParaRPr lang="en-US"/>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32650389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1D110F-3F4E-48D9-B8AA-5D0E825AFDBA}" type="datetime1">
              <a:rPr lang="en-US" smtClean="0"/>
              <a:pPr/>
              <a:t>7/26/2018</a:t>
            </a:fld>
            <a:endParaRPr lang="en-US"/>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9068270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D1D110F-3F4E-48D9-B8AA-5D0E825AFDBA}" type="datetime1">
              <a:rPr lang="en-US" smtClean="0"/>
              <a:pPr/>
              <a:t>7/26/2018</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20722385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D1D110F-3F4E-48D9-B8AA-5D0E825AFDBA}" type="datetime1">
              <a:rPr lang="en-US" smtClean="0"/>
              <a:pPr/>
              <a:t>7/26/2018</a:t>
            </a:fld>
            <a:endParaRPr lang="en-US"/>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30336164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D1D110F-3F4E-48D9-B8AA-5D0E825AFDBA}" type="datetime1">
              <a:rPr lang="en-US" smtClean="0"/>
              <a:pPr/>
              <a:t>7/26/2018</a:t>
            </a:fld>
            <a:endParaRPr lang="en-US"/>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6132241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D110F-3F4E-48D9-B8AA-5D0E825AFDBA}" type="datetime1">
              <a:rPr lang="en-US" smtClean="0"/>
              <a:pPr/>
              <a:t>7/26/2018</a:t>
            </a:fld>
            <a:endParaRPr lang="en-US"/>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40889737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D1D110F-3F4E-48D9-B8AA-5D0E825AFDBA}" type="datetime1">
              <a:rPr lang="en-US" smtClean="0"/>
              <a:pPr/>
              <a:t>7/26/2018</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29569031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D1D110F-3F4E-48D9-B8AA-5D0E825AFDBA}" type="datetime1">
              <a:rPr lang="en-US" smtClean="0"/>
              <a:pPr/>
              <a:t>7/26/2018</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87D7A59-36E2-48B9-B146-C1E59501F63F}" type="slidenum">
              <a:rPr lang="en-US" smtClean="0"/>
              <a:pPr/>
              <a:t>‹Nº›</a:t>
            </a:fld>
            <a:endParaRPr lang="en-US"/>
          </a:p>
        </p:txBody>
      </p:sp>
    </p:spTree>
    <p:extLst>
      <p:ext uri="{BB962C8B-B14F-4D97-AF65-F5344CB8AC3E}">
        <p14:creationId xmlns:p14="http://schemas.microsoft.com/office/powerpoint/2010/main" val="41355728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D1D110F-3F4E-48D9-B8AA-5D0E825AFDBA}" type="datetime1">
              <a:rPr lang="en-US" smtClean="0"/>
              <a:pPr/>
              <a:t>7/26/2018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87D7A59-36E2-48B9-B146-C1E59501F63F}" type="slidenum">
              <a:rPr lang="en-US" smtClean="0"/>
              <a:pPr/>
              <a:t>‹Nº›</a:t>
            </a:fld>
            <a:endParaRPr lang="en-US"/>
          </a:p>
        </p:txBody>
      </p:sp>
    </p:spTree>
    <p:extLst>
      <p:ext uri="{BB962C8B-B14F-4D97-AF65-F5344CB8AC3E}">
        <p14:creationId xmlns:p14="http://schemas.microsoft.com/office/powerpoint/2010/main" val="1487854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5.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7.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6806" y="2310807"/>
            <a:ext cx="6858000" cy="1556147"/>
          </a:xfrm>
        </p:spPr>
        <p:txBody>
          <a:bodyPr rtlCol="0">
            <a:normAutofit/>
          </a:bodyPr>
          <a:lstStyle/>
          <a:p>
            <a:r>
              <a:rPr lang="es-SV" sz="3200" b="1" dirty="0" smtClean="0">
                <a:solidFill>
                  <a:prstClr val="black"/>
                </a:solidFill>
              </a:rPr>
              <a:t> </a:t>
            </a:r>
            <a:r>
              <a:rPr lang="es-SV" sz="3200" b="1" dirty="0">
                <a:solidFill>
                  <a:prstClr val="black"/>
                </a:solidFill>
              </a:rPr>
              <a:t>PUBLICAS</a:t>
            </a:r>
            <a:endParaRPr lang="es-ES" sz="3200" b="1" dirty="0">
              <a:solidFill>
                <a:prstClr val="black"/>
              </a:solidFill>
            </a:endParaRPr>
          </a:p>
        </p:txBody>
      </p:sp>
      <p:sp>
        <p:nvSpPr>
          <p:cNvPr id="3" name="Subtítulo 2"/>
          <p:cNvSpPr>
            <a:spLocks noGrp="1"/>
          </p:cNvSpPr>
          <p:nvPr>
            <p:ph type="subTitle" idx="1"/>
          </p:nvPr>
        </p:nvSpPr>
        <p:spPr>
          <a:xfrm>
            <a:off x="1116806" y="5061746"/>
            <a:ext cx="6990874" cy="1541017"/>
          </a:xfrm>
        </p:spPr>
        <p:txBody>
          <a:bodyPr rtlCol="0">
            <a:noAutofit/>
          </a:bodyPr>
          <a:lstStyle/>
          <a:p>
            <a:pPr algn="ctr">
              <a:defRPr/>
            </a:pPr>
            <a:r>
              <a:rPr lang="es-SV" sz="2400" b="1" dirty="0" smtClean="0">
                <a:solidFill>
                  <a:schemeClr val="tx1"/>
                </a:solidFill>
              </a:rPr>
              <a:t>Dirección de Territorialización del Estado</a:t>
            </a:r>
          </a:p>
          <a:p>
            <a:pPr algn="ctr">
              <a:defRPr/>
            </a:pPr>
            <a:r>
              <a:rPr lang="es-SV" sz="2400" b="1" dirty="0" smtClean="0">
                <a:solidFill>
                  <a:schemeClr val="tx1"/>
                </a:solidFill>
              </a:rPr>
              <a:t>Secretaría Técnica de la presidencia</a:t>
            </a:r>
          </a:p>
          <a:p>
            <a:pPr algn="ctr">
              <a:defRPr/>
            </a:pPr>
            <a:r>
              <a:rPr lang="es-SV" sz="2400" b="1" dirty="0" smtClean="0">
                <a:solidFill>
                  <a:schemeClr val="tx1"/>
                </a:solidFill>
              </a:rPr>
              <a:t>2017</a:t>
            </a:r>
            <a:endParaRPr lang="es-SV" sz="2400" b="1" dirty="0">
              <a:solidFill>
                <a:schemeClr val="tx1"/>
              </a:solidFill>
            </a:endParaRPr>
          </a:p>
        </p:txBody>
      </p:sp>
      <p:pic>
        <p:nvPicPr>
          <p:cNvPr id="19459" name="5 Imagen"/>
          <p:cNvPicPr>
            <a:picLocks noChangeAspect="1"/>
          </p:cNvPicPr>
          <p:nvPr/>
        </p:nvPicPr>
        <p:blipFill>
          <a:blip r:embed="rId2"/>
          <a:srcRect/>
          <a:stretch>
            <a:fillRect/>
          </a:stretch>
        </p:blipFill>
        <p:spPr bwMode="auto">
          <a:xfrm>
            <a:off x="213359" y="71089"/>
            <a:ext cx="3089155" cy="2114364"/>
          </a:xfrm>
          <a:prstGeom prst="rect">
            <a:avLst/>
          </a:prstGeom>
          <a:noFill/>
          <a:ln w="9525">
            <a:noFill/>
            <a:miter lim="800000"/>
            <a:headEnd/>
            <a:tailEnd/>
          </a:ln>
        </p:spPr>
      </p:pic>
      <p:pic>
        <p:nvPicPr>
          <p:cNvPr id="19460" name="6 Imagen"/>
          <p:cNvPicPr>
            <a:picLocks noChangeAspect="1"/>
          </p:cNvPicPr>
          <p:nvPr/>
        </p:nvPicPr>
        <p:blipFill>
          <a:blip r:embed="rId3"/>
          <a:srcRect/>
          <a:stretch>
            <a:fillRect/>
          </a:stretch>
        </p:blipFill>
        <p:spPr bwMode="auto">
          <a:xfrm>
            <a:off x="7596302" y="343050"/>
            <a:ext cx="1143000" cy="1143000"/>
          </a:xfrm>
          <a:prstGeom prst="rect">
            <a:avLst/>
          </a:prstGeom>
          <a:noFill/>
          <a:ln w="9525">
            <a:noFill/>
            <a:miter lim="800000"/>
            <a:headEnd/>
            <a:tailEnd/>
          </a:ln>
        </p:spPr>
      </p:pic>
      <p:pic>
        <p:nvPicPr>
          <p:cNvPr id="6" name="Picture 2" descr="http://plate-tectonic.narod.ru/volcan20de20san20salvador.jpg"/>
          <p:cNvPicPr>
            <a:picLocks noChangeAspect="1" noChangeArrowheads="1"/>
          </p:cNvPicPr>
          <p:nvPr/>
        </p:nvPicPr>
        <p:blipFill rotWithShape="1">
          <a:blip r:embed="rId4">
            <a:extLst>
              <a:ext uri="{28A0092B-C50C-407E-A947-70E740481C1C}">
                <a14:useLocalDpi xmlns:a14="http://schemas.microsoft.com/office/drawing/2010/main" val="0"/>
              </a:ext>
            </a:extLst>
          </a:blip>
          <a:srcRect l="467" t="10977" r="558" b="8014"/>
          <a:stretch/>
        </p:blipFill>
        <p:spPr bwMode="auto">
          <a:xfrm>
            <a:off x="1658495" y="1651001"/>
            <a:ext cx="6071606" cy="3371851"/>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658495" y="1580794"/>
            <a:ext cx="6071606" cy="400110"/>
          </a:xfrm>
          <a:prstGeom prst="rect">
            <a:avLst/>
          </a:prstGeom>
          <a:solidFill>
            <a:srgbClr val="92D050"/>
          </a:solidFill>
        </p:spPr>
        <p:txBody>
          <a:bodyPr wrap="square" rtlCol="0">
            <a:spAutoFit/>
          </a:bodyPr>
          <a:lstStyle/>
          <a:p>
            <a:pPr algn="ctr"/>
            <a:r>
              <a:rPr lang="es-SV" sz="2000" b="1" dirty="0" smtClean="0"/>
              <a:t>TERRITORIALIZACIÓN DE POLITICAS PÚBLICAS</a:t>
            </a:r>
            <a:endParaRPr lang="es-SV" sz="2000" b="1" dirty="0"/>
          </a:p>
        </p:txBody>
      </p:sp>
    </p:spTree>
    <p:extLst>
      <p:ext uri="{BB962C8B-B14F-4D97-AF65-F5344CB8AC3E}">
        <p14:creationId xmlns:p14="http://schemas.microsoft.com/office/powerpoint/2010/main" val="377325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778098"/>
          </a:xfrm>
        </p:spPr>
        <p:style>
          <a:lnRef idx="0">
            <a:schemeClr val="accent1"/>
          </a:lnRef>
          <a:fillRef idx="3">
            <a:schemeClr val="accent1"/>
          </a:fillRef>
          <a:effectRef idx="3">
            <a:schemeClr val="accent1"/>
          </a:effectRef>
          <a:fontRef idx="minor">
            <a:schemeClr val="lt1"/>
          </a:fontRef>
        </p:style>
        <p:txBody>
          <a:bodyPr>
            <a:noAutofit/>
          </a:bodyPr>
          <a:lstStyle/>
          <a:p>
            <a:pPr lvl="0"/>
            <a:r>
              <a:rPr lang="es-ES" sz="2800" b="1" i="1" dirty="0"/>
              <a:t>Modelo para  la </a:t>
            </a:r>
            <a:r>
              <a:rPr lang="es-ES" sz="2800" b="1" i="1" dirty="0" smtClean="0"/>
              <a:t>territorialización </a:t>
            </a:r>
            <a:r>
              <a:rPr lang="es-ES" sz="2800" b="1" i="1" dirty="0"/>
              <a:t>de políticas </a:t>
            </a:r>
            <a:r>
              <a:rPr lang="es-ES" sz="2800" b="1" i="1" dirty="0" smtClean="0"/>
              <a:t>publicas</a:t>
            </a:r>
            <a:endParaRPr lang="es-MX" sz="2800" dirty="0"/>
          </a:p>
        </p:txBody>
      </p:sp>
      <p:graphicFrame>
        <p:nvGraphicFramePr>
          <p:cNvPr id="4" name="Marcador de contenido 3"/>
          <p:cNvGraphicFramePr>
            <a:graphicFrameLocks noGrp="1"/>
          </p:cNvGraphicFramePr>
          <p:nvPr>
            <p:ph idx="1"/>
            <p:extLst/>
          </p:nvPr>
        </p:nvGraphicFramePr>
        <p:xfrm>
          <a:off x="107504" y="1600200"/>
          <a:ext cx="8928992"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95536" y="5718855"/>
            <a:ext cx="8424936" cy="523220"/>
          </a:xfrm>
          <a:prstGeom prst="rect">
            <a:avLst/>
          </a:prstGeom>
          <a:noFill/>
        </p:spPr>
        <p:txBody>
          <a:bodyPr wrap="square" rtlCol="0">
            <a:spAutoFit/>
          </a:bodyPr>
          <a:lstStyle/>
          <a:p>
            <a:pPr algn="ctr"/>
            <a:r>
              <a:rPr lang="es-ES" sz="1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Recursos, </a:t>
            </a:r>
            <a:r>
              <a:rPr lang="es-ES" sz="1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M</a:t>
            </a:r>
            <a:r>
              <a:rPr lang="es-ES" sz="1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arco Jurídico, Participación Ciudadana, transparencia y rendición de cuentas, articulación multinivel, prioridades políticas, coordinación del ejecutivo y principios rectores</a:t>
            </a:r>
            <a:endParaRPr lang="es-ES" sz="1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57350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0555" y="160337"/>
            <a:ext cx="8784976" cy="532359"/>
          </a:xfrm>
        </p:spPr>
        <p:style>
          <a:lnRef idx="0">
            <a:schemeClr val="accent1"/>
          </a:lnRef>
          <a:fillRef idx="3">
            <a:schemeClr val="accent1"/>
          </a:fillRef>
          <a:effectRef idx="3">
            <a:schemeClr val="accent1"/>
          </a:effectRef>
          <a:fontRef idx="minor">
            <a:schemeClr val="lt1"/>
          </a:fontRef>
        </p:style>
        <p:txBody>
          <a:bodyPr>
            <a:normAutofit/>
          </a:bodyPr>
          <a:lstStyle/>
          <a:p>
            <a:pPr lvl="0"/>
            <a:r>
              <a:rPr lang="es-ES" sz="2800" b="1" dirty="0" smtClean="0"/>
              <a:t>Fase 1: </a:t>
            </a:r>
            <a:r>
              <a:rPr lang="es-MX" sz="2800" b="1" dirty="0" smtClean="0"/>
              <a:t>Detección </a:t>
            </a:r>
            <a:r>
              <a:rPr lang="es-MX" sz="2800" b="1" dirty="0"/>
              <a:t>de necesidades territoriales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57982574"/>
              </p:ext>
            </p:extLst>
          </p:nvPr>
        </p:nvGraphicFramePr>
        <p:xfrm>
          <a:off x="457200" y="764704"/>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2" descr="Resultado de imagen para mapa del salvador con ge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solidFill>
                <a:prstClr val="black"/>
              </a:solidFill>
            </a:endParaRPr>
          </a:p>
        </p:txBody>
      </p:sp>
      <p:sp>
        <p:nvSpPr>
          <p:cNvPr id="7" name="AutoShape 4" descr="Resultado de imagen para mapa del salvador con gen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solidFill>
                <a:prstClr val="black"/>
              </a:solidFill>
            </a:endParaRPr>
          </a:p>
        </p:txBody>
      </p:sp>
      <p:pic>
        <p:nvPicPr>
          <p:cNvPr id="10" name="Picture 2" descr="https://encrypted-tbn0.gstatic.com/images?q=tbn:ANd9GcTD9xuuW7bF0Gl2BgUkg4-6OLNadTG9Ky1HUFfIcqu3gdAeO1AvD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2564904"/>
            <a:ext cx="1871263" cy="18055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172283" y="4370463"/>
            <a:ext cx="807978" cy="369332"/>
          </a:xfrm>
          <a:prstGeom prst="rect">
            <a:avLst/>
          </a:prstGeom>
          <a:noFill/>
        </p:spPr>
        <p:txBody>
          <a:bodyPr wrap="none" rtlCol="0">
            <a:spAutoFit/>
          </a:bodyPr>
          <a:lstStyle/>
          <a:p>
            <a:r>
              <a:rPr lang="es-MX" b="1" dirty="0" smtClean="0">
                <a:solidFill>
                  <a:prstClr val="black"/>
                </a:solidFill>
              </a:rPr>
              <a:t>FASE 1</a:t>
            </a:r>
            <a:endParaRPr lang="es-MX" b="1" dirty="0">
              <a:solidFill>
                <a:prstClr val="black"/>
              </a:solidFill>
            </a:endParaRPr>
          </a:p>
        </p:txBody>
      </p:sp>
    </p:spTree>
    <p:extLst>
      <p:ext uri="{BB962C8B-B14F-4D97-AF65-F5344CB8AC3E}">
        <p14:creationId xmlns:p14="http://schemas.microsoft.com/office/powerpoint/2010/main" val="4197818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02920" y="118872"/>
            <a:ext cx="8485632" cy="6739128"/>
          </a:xfrm>
        </p:spPr>
        <p:txBody>
          <a:bodyPr>
            <a:normAutofit fontScale="85000" lnSpcReduction="20000"/>
          </a:bodyPr>
          <a:lstStyle/>
          <a:p>
            <a:pPr algn="ctr"/>
            <a:r>
              <a:rPr lang="es-SV" sz="3300" b="1" dirty="0">
                <a:solidFill>
                  <a:schemeClr val="tx1"/>
                </a:solidFill>
              </a:rPr>
              <a:t>Información que debe considerar el diagnóstico del territorio relacionada con la política </a:t>
            </a:r>
            <a:r>
              <a:rPr lang="es-SV" sz="3300" b="1" dirty="0" smtClean="0">
                <a:solidFill>
                  <a:schemeClr val="tx1"/>
                </a:solidFill>
              </a:rPr>
              <a:t>pública</a:t>
            </a:r>
          </a:p>
          <a:p>
            <a:pPr algn="ctr"/>
            <a:endParaRPr lang="es-SV" b="1" dirty="0">
              <a:solidFill>
                <a:schemeClr val="tx1"/>
              </a:solidFill>
            </a:endParaRPr>
          </a:p>
          <a:p>
            <a:pPr>
              <a:buFont typeface="Wingdings" panose="05000000000000000000" pitchFamily="2" charset="2"/>
              <a:buChar char="Ø"/>
            </a:pPr>
            <a:r>
              <a:rPr lang="es-SV" sz="1900" dirty="0" smtClean="0">
                <a:solidFill>
                  <a:schemeClr val="tx1"/>
                </a:solidFill>
              </a:rPr>
              <a:t>Cuál </a:t>
            </a:r>
            <a:r>
              <a:rPr lang="es-SV" sz="1900" dirty="0">
                <a:solidFill>
                  <a:schemeClr val="tx1"/>
                </a:solidFill>
              </a:rPr>
              <a:t>es la población objetivo y cuáles son sus necesidades y </a:t>
            </a:r>
            <a:r>
              <a:rPr lang="es-SV" sz="1900" dirty="0" smtClean="0">
                <a:solidFill>
                  <a:schemeClr val="tx1"/>
                </a:solidFill>
              </a:rPr>
              <a:t>prioridades</a:t>
            </a:r>
            <a:endParaRPr lang="es-SV" sz="1900" dirty="0">
              <a:solidFill>
                <a:schemeClr val="tx1"/>
              </a:solidFill>
            </a:endParaRPr>
          </a:p>
          <a:p>
            <a:pPr>
              <a:buFont typeface="Wingdings" panose="05000000000000000000" pitchFamily="2" charset="2"/>
              <a:buChar char="Ø"/>
            </a:pPr>
            <a:r>
              <a:rPr lang="es-SV" sz="1900" dirty="0" smtClean="0">
                <a:solidFill>
                  <a:schemeClr val="tx1"/>
                </a:solidFill>
              </a:rPr>
              <a:t>Configuración </a:t>
            </a:r>
            <a:r>
              <a:rPr lang="es-SV" sz="1900" dirty="0">
                <a:solidFill>
                  <a:schemeClr val="tx1"/>
                </a:solidFill>
              </a:rPr>
              <a:t>del territorio y datos de </a:t>
            </a:r>
            <a:r>
              <a:rPr lang="es-SV" sz="1900" dirty="0" smtClean="0">
                <a:solidFill>
                  <a:schemeClr val="tx1"/>
                </a:solidFill>
              </a:rPr>
              <a:t>población.</a:t>
            </a:r>
          </a:p>
          <a:p>
            <a:pPr>
              <a:buFont typeface="Wingdings" panose="05000000000000000000" pitchFamily="2" charset="2"/>
              <a:buChar char="Ø"/>
            </a:pPr>
            <a:r>
              <a:rPr lang="es-SV" sz="1900" dirty="0" smtClean="0">
                <a:solidFill>
                  <a:schemeClr val="tx1"/>
                </a:solidFill>
              </a:rPr>
              <a:t>Contexto </a:t>
            </a:r>
            <a:r>
              <a:rPr lang="es-SV" sz="1900" dirty="0">
                <a:solidFill>
                  <a:schemeClr val="tx1"/>
                </a:solidFill>
              </a:rPr>
              <a:t>jurídico-institucional vinculado a la política pública,</a:t>
            </a:r>
          </a:p>
          <a:p>
            <a:pPr>
              <a:buFont typeface="Wingdings" panose="05000000000000000000" pitchFamily="2" charset="2"/>
              <a:buChar char="Ø"/>
            </a:pPr>
            <a:r>
              <a:rPr lang="es-SV" sz="1900" dirty="0" smtClean="0">
                <a:solidFill>
                  <a:schemeClr val="tx1"/>
                </a:solidFill>
              </a:rPr>
              <a:t>Situación  </a:t>
            </a:r>
            <a:r>
              <a:rPr lang="es-SV" sz="1900" dirty="0">
                <a:solidFill>
                  <a:schemeClr val="tx1"/>
                </a:solidFill>
              </a:rPr>
              <a:t>económica  (sistema  productivo,  tejido  empresarial,  factores  de  competitividad, </a:t>
            </a:r>
            <a:r>
              <a:rPr lang="es-SV" sz="1900" dirty="0" smtClean="0">
                <a:solidFill>
                  <a:schemeClr val="tx1"/>
                </a:solidFill>
              </a:rPr>
              <a:t>empleo</a:t>
            </a:r>
            <a:r>
              <a:rPr lang="es-SV" sz="1900" dirty="0">
                <a:solidFill>
                  <a:schemeClr val="tx1"/>
                </a:solidFill>
              </a:rPr>
              <a:t>, turismo, agricultura, etc</a:t>
            </a:r>
            <a:r>
              <a:rPr lang="es-SV" sz="1900" dirty="0" smtClean="0">
                <a:solidFill>
                  <a:schemeClr val="tx1"/>
                </a:solidFill>
              </a:rPr>
              <a:t>.),</a:t>
            </a:r>
          </a:p>
          <a:p>
            <a:pPr>
              <a:buFont typeface="Wingdings" panose="05000000000000000000" pitchFamily="2" charset="2"/>
              <a:buChar char="Ø"/>
            </a:pPr>
            <a:r>
              <a:rPr lang="es-SV" sz="1900" dirty="0" smtClean="0">
                <a:solidFill>
                  <a:schemeClr val="tx1"/>
                </a:solidFill>
              </a:rPr>
              <a:t>Información </a:t>
            </a:r>
            <a:r>
              <a:rPr lang="es-SV" sz="1900" dirty="0">
                <a:solidFill>
                  <a:schemeClr val="tx1"/>
                </a:solidFill>
              </a:rPr>
              <a:t>social y cultural (índices de pobreza  —desagregados por franjas de edad, sexo, </a:t>
            </a:r>
            <a:r>
              <a:rPr lang="es-SV" sz="1900" dirty="0" smtClean="0">
                <a:solidFill>
                  <a:schemeClr val="tx1"/>
                </a:solidFill>
              </a:rPr>
              <a:t>urbano-rural</a:t>
            </a:r>
            <a:r>
              <a:rPr lang="es-SV" sz="1900" dirty="0">
                <a:solidFill>
                  <a:schemeClr val="tx1"/>
                </a:solidFill>
              </a:rPr>
              <a:t>, educación, salud, dinámicas de exclusión social, seguridad ciudadana, etc.--),</a:t>
            </a:r>
          </a:p>
          <a:p>
            <a:pPr>
              <a:buFont typeface="Wingdings" panose="05000000000000000000" pitchFamily="2" charset="2"/>
              <a:buChar char="Ø"/>
            </a:pPr>
            <a:r>
              <a:rPr lang="es-SV" sz="1900" dirty="0" smtClean="0">
                <a:solidFill>
                  <a:schemeClr val="tx1"/>
                </a:solidFill>
              </a:rPr>
              <a:t>Contexto </a:t>
            </a:r>
            <a:r>
              <a:rPr lang="es-SV" sz="1900" dirty="0">
                <a:solidFill>
                  <a:schemeClr val="tx1"/>
                </a:solidFill>
              </a:rPr>
              <a:t>ambiental, entorno natural y dinámicas espaciales,</a:t>
            </a:r>
          </a:p>
          <a:p>
            <a:pPr>
              <a:buFont typeface="Wingdings" panose="05000000000000000000" pitchFamily="2" charset="2"/>
              <a:buChar char="Ø"/>
            </a:pPr>
            <a:r>
              <a:rPr lang="es-SV" sz="1900" dirty="0" smtClean="0">
                <a:solidFill>
                  <a:schemeClr val="tx1"/>
                </a:solidFill>
              </a:rPr>
              <a:t>Principales </a:t>
            </a:r>
            <a:r>
              <a:rPr lang="es-SV" sz="1900" dirty="0">
                <a:solidFill>
                  <a:schemeClr val="tx1"/>
                </a:solidFill>
              </a:rPr>
              <a:t>brechas territoriales y déficit territoriales </a:t>
            </a:r>
            <a:endParaRPr lang="es-SV" sz="1900" dirty="0" smtClean="0">
              <a:solidFill>
                <a:schemeClr val="tx1"/>
              </a:solidFill>
            </a:endParaRPr>
          </a:p>
          <a:p>
            <a:pPr>
              <a:buFont typeface="Wingdings" panose="05000000000000000000" pitchFamily="2" charset="2"/>
              <a:buChar char="Ø"/>
            </a:pPr>
            <a:r>
              <a:rPr lang="es-SV" sz="1900" dirty="0" smtClean="0">
                <a:solidFill>
                  <a:schemeClr val="tx1"/>
                </a:solidFill>
              </a:rPr>
              <a:t>Planes de desarrollo,  (locales, microrregionales, departamentales, regionales, etc.)  programas, proyectos </a:t>
            </a:r>
            <a:r>
              <a:rPr lang="es-SV" sz="1900" dirty="0">
                <a:solidFill>
                  <a:schemeClr val="tx1"/>
                </a:solidFill>
              </a:rPr>
              <a:t>o políticas vinculadas a la problemática, que se estén  implementando en el mismo </a:t>
            </a:r>
            <a:r>
              <a:rPr lang="es-SV" sz="1900" dirty="0" smtClean="0">
                <a:solidFill>
                  <a:schemeClr val="tx1"/>
                </a:solidFill>
              </a:rPr>
              <a:t>territorio</a:t>
            </a:r>
            <a:r>
              <a:rPr lang="es-SV" sz="1900" dirty="0">
                <a:solidFill>
                  <a:schemeClr val="tx1"/>
                </a:solidFill>
              </a:rPr>
              <a:t>,</a:t>
            </a:r>
          </a:p>
          <a:p>
            <a:pPr>
              <a:buFont typeface="Wingdings" panose="05000000000000000000" pitchFamily="2" charset="2"/>
              <a:buChar char="Ø"/>
            </a:pPr>
            <a:r>
              <a:rPr lang="es-SV" sz="1900" dirty="0" smtClean="0">
                <a:solidFill>
                  <a:schemeClr val="tx1"/>
                </a:solidFill>
              </a:rPr>
              <a:t>Procesos </a:t>
            </a:r>
            <a:r>
              <a:rPr lang="es-SV" sz="1900" dirty="0">
                <a:solidFill>
                  <a:schemeClr val="tx1"/>
                </a:solidFill>
              </a:rPr>
              <a:t>claves en el territorio que marcan la vida de la gente,</a:t>
            </a:r>
          </a:p>
          <a:p>
            <a:pPr>
              <a:buFont typeface="Wingdings" panose="05000000000000000000" pitchFamily="2" charset="2"/>
              <a:buChar char="Ø"/>
            </a:pPr>
            <a:r>
              <a:rPr lang="es-SV" sz="1900" dirty="0" smtClean="0">
                <a:solidFill>
                  <a:schemeClr val="tx1"/>
                </a:solidFill>
              </a:rPr>
              <a:t>Línea  </a:t>
            </a:r>
            <a:r>
              <a:rPr lang="es-SV" sz="1900" dirty="0">
                <a:solidFill>
                  <a:schemeClr val="tx1"/>
                </a:solidFill>
              </a:rPr>
              <a:t>de  base  de  la  situación  del  territorio  en  relación  a  la  política  pública  que  se  está </a:t>
            </a:r>
            <a:r>
              <a:rPr lang="es-SV" sz="1900" dirty="0" smtClean="0">
                <a:solidFill>
                  <a:schemeClr val="tx1"/>
                </a:solidFill>
              </a:rPr>
              <a:t>abordando</a:t>
            </a:r>
            <a:r>
              <a:rPr lang="es-SV" sz="1900" dirty="0">
                <a:solidFill>
                  <a:schemeClr val="tx1"/>
                </a:solidFill>
              </a:rPr>
              <a:t>,</a:t>
            </a:r>
          </a:p>
          <a:p>
            <a:pPr>
              <a:buFont typeface="Wingdings" panose="05000000000000000000" pitchFamily="2" charset="2"/>
              <a:buChar char="Ø"/>
            </a:pPr>
            <a:r>
              <a:rPr lang="es-SV" sz="1900" dirty="0" smtClean="0">
                <a:solidFill>
                  <a:schemeClr val="tx1"/>
                </a:solidFill>
              </a:rPr>
              <a:t>Identificar  </a:t>
            </a:r>
            <a:r>
              <a:rPr lang="es-SV" sz="1900" dirty="0">
                <a:solidFill>
                  <a:schemeClr val="tx1"/>
                </a:solidFill>
              </a:rPr>
              <a:t>el  impacto  de  la  inversión  pública  focalizada  en  el  territorio,  si  responde  a  las </a:t>
            </a:r>
            <a:r>
              <a:rPr lang="es-SV" sz="1900" dirty="0" smtClean="0">
                <a:solidFill>
                  <a:schemeClr val="tx1"/>
                </a:solidFill>
              </a:rPr>
              <a:t>necesidades </a:t>
            </a:r>
            <a:r>
              <a:rPr lang="es-SV" sz="1900" dirty="0">
                <a:solidFill>
                  <a:schemeClr val="tx1"/>
                </a:solidFill>
              </a:rPr>
              <a:t>de la gente, o si ha existido ausencia de inversión pública.</a:t>
            </a:r>
          </a:p>
        </p:txBody>
      </p:sp>
    </p:spTree>
    <p:extLst>
      <p:ext uri="{BB962C8B-B14F-4D97-AF65-F5344CB8AC3E}">
        <p14:creationId xmlns:p14="http://schemas.microsoft.com/office/powerpoint/2010/main" val="116498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1777561" y="212630"/>
            <a:ext cx="6589199" cy="1280890"/>
          </a:xfrm>
        </p:spPr>
        <p:txBody>
          <a:bodyPr>
            <a:normAutofit/>
          </a:bodyPr>
          <a:lstStyle/>
          <a:p>
            <a:r>
              <a:rPr lang="es-SV" b="1" dirty="0" smtClean="0">
                <a:solidFill>
                  <a:schemeClr val="tx1"/>
                </a:solidFill>
              </a:rPr>
              <a:t>Participación ciudadana relacionada con la política</a:t>
            </a:r>
            <a:endParaRPr lang="es-SV" b="1" dirty="0">
              <a:solidFill>
                <a:schemeClr val="tx1"/>
              </a:solidFill>
            </a:endParaRPr>
          </a:p>
        </p:txBody>
      </p:sp>
      <p:sp>
        <p:nvSpPr>
          <p:cNvPr id="2" name="Marcador de contenido 1"/>
          <p:cNvSpPr>
            <a:spLocks noGrp="1"/>
          </p:cNvSpPr>
          <p:nvPr>
            <p:ph idx="1"/>
          </p:nvPr>
        </p:nvSpPr>
        <p:spPr>
          <a:xfrm>
            <a:off x="457200" y="1755648"/>
            <a:ext cx="8369808" cy="5102352"/>
          </a:xfrm>
        </p:spPr>
        <p:txBody>
          <a:bodyPr>
            <a:normAutofit/>
          </a:bodyPr>
          <a:lstStyle/>
          <a:p>
            <a:pPr marL="0" indent="0">
              <a:buNone/>
            </a:pPr>
            <a:r>
              <a:rPr lang="es-SV" sz="2400" b="1" i="1" dirty="0"/>
              <a:t>Identificar, evaluar y seleccionar los espacios de participación ciudadana </a:t>
            </a:r>
            <a:r>
              <a:rPr lang="es-SV" sz="2400" b="1" i="1" dirty="0" smtClean="0"/>
              <a:t>considerando</a:t>
            </a:r>
            <a:r>
              <a:rPr lang="es-SV" sz="2400" b="1" i="1" dirty="0"/>
              <a:t>:</a:t>
            </a:r>
          </a:p>
          <a:p>
            <a:r>
              <a:rPr lang="es-SV" sz="2400" dirty="0"/>
              <a:t>  Escala territorial de los espacios de participación (nacional, regional, </a:t>
            </a:r>
            <a:r>
              <a:rPr lang="es-SV" sz="2400" dirty="0" smtClean="0"/>
              <a:t>departamental</a:t>
            </a:r>
            <a:r>
              <a:rPr lang="es-SV" sz="2400" dirty="0"/>
              <a:t>, municipal o local)</a:t>
            </a:r>
          </a:p>
          <a:p>
            <a:r>
              <a:rPr lang="es-SV" sz="2400" dirty="0"/>
              <a:t>  Población objetivo relacionada con la política pública que se trabajará (sociedad </a:t>
            </a:r>
            <a:r>
              <a:rPr lang="es-SV" sz="2400" dirty="0" smtClean="0"/>
              <a:t>civil</a:t>
            </a:r>
            <a:r>
              <a:rPr lang="es-SV" sz="2400" dirty="0"/>
              <a:t>, sector privado, oenegés, academia, instituciones públicas y privadas, entre </a:t>
            </a:r>
            <a:r>
              <a:rPr lang="es-SV" sz="2400" dirty="0" smtClean="0"/>
              <a:t>otras</a:t>
            </a:r>
            <a:r>
              <a:rPr lang="es-SV" sz="2400" dirty="0"/>
              <a:t>)</a:t>
            </a:r>
          </a:p>
          <a:p>
            <a:r>
              <a:rPr lang="es-SV" sz="2400" dirty="0"/>
              <a:t>  Definir los canales para conocer los problemas, necesidades y demandas de la </a:t>
            </a:r>
            <a:r>
              <a:rPr lang="es-SV" sz="2400" dirty="0" smtClean="0"/>
              <a:t>ciudadanía </a:t>
            </a:r>
            <a:r>
              <a:rPr lang="es-SV" sz="2400" dirty="0"/>
              <a:t>(consulta en línea, talleres, entrevistas</a:t>
            </a:r>
            <a:r>
              <a:rPr lang="es-SV" sz="2400" dirty="0" smtClean="0"/>
              <a:t>).</a:t>
            </a:r>
            <a:endParaRPr lang="es-SV" sz="2400" dirty="0"/>
          </a:p>
        </p:txBody>
      </p:sp>
    </p:spTree>
    <p:extLst>
      <p:ext uri="{BB962C8B-B14F-4D97-AF65-F5344CB8AC3E}">
        <p14:creationId xmlns:p14="http://schemas.microsoft.com/office/powerpoint/2010/main" val="180271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1914721" y="0"/>
            <a:ext cx="6589199" cy="502920"/>
          </a:xfrm>
        </p:spPr>
        <p:txBody>
          <a:bodyPr>
            <a:normAutofit fontScale="90000"/>
          </a:bodyPr>
          <a:lstStyle/>
          <a:p>
            <a:pPr algn="ctr"/>
            <a:r>
              <a:rPr lang="es-SV" sz="2800" b="1" dirty="0" smtClean="0"/>
              <a:t>Espacios de coordinación Interministerial</a:t>
            </a:r>
            <a:endParaRPr lang="es-SV" sz="2800" b="1" dirty="0"/>
          </a:p>
        </p:txBody>
      </p:sp>
      <p:sp>
        <p:nvSpPr>
          <p:cNvPr id="2" name="Marcador de contenido 1"/>
          <p:cNvSpPr>
            <a:spLocks noGrp="1"/>
          </p:cNvSpPr>
          <p:nvPr>
            <p:ph idx="1"/>
          </p:nvPr>
        </p:nvSpPr>
        <p:spPr>
          <a:xfrm>
            <a:off x="1064040" y="502920"/>
            <a:ext cx="8079960" cy="6248400"/>
          </a:xfrm>
        </p:spPr>
        <p:txBody>
          <a:bodyPr>
            <a:noAutofit/>
          </a:bodyPr>
          <a:lstStyle/>
          <a:p>
            <a:r>
              <a:rPr lang="es-SV" sz="2800" dirty="0"/>
              <a:t>Identificar, evaluar y seleccionar los espacios de coordinación interministerial </a:t>
            </a:r>
            <a:r>
              <a:rPr lang="es-SV" sz="2800" dirty="0" smtClean="0"/>
              <a:t>existentes, considerando  </a:t>
            </a:r>
            <a:r>
              <a:rPr lang="es-SV" sz="2800" dirty="0"/>
              <a:t>la  escala  territorial  y  la  presencia  de  los  ministerios  en  </a:t>
            </a:r>
            <a:r>
              <a:rPr lang="es-SV" sz="2800" dirty="0" smtClean="0"/>
              <a:t>los</a:t>
            </a:r>
            <a:endParaRPr lang="es-SV" sz="2800" dirty="0"/>
          </a:p>
          <a:p>
            <a:r>
              <a:rPr lang="es-SV" sz="2800" dirty="0" smtClean="0"/>
              <a:t>Identificar </a:t>
            </a:r>
            <a:r>
              <a:rPr lang="es-SV" sz="2800" dirty="0"/>
              <a:t>y seleccionar  a las instituciones  gubernamentales  con responsabilidad en la </a:t>
            </a:r>
            <a:r>
              <a:rPr lang="es-SV" sz="2800" dirty="0" smtClean="0"/>
              <a:t>política pública, considerando competencias. </a:t>
            </a:r>
          </a:p>
          <a:p>
            <a:r>
              <a:rPr lang="es-SV" sz="2800" dirty="0" smtClean="0"/>
              <a:t>Identificar </a:t>
            </a:r>
            <a:r>
              <a:rPr lang="es-SV" sz="2800" dirty="0"/>
              <a:t>las problemáticas que requieren la intervención de las instituciones del  Órgano </a:t>
            </a:r>
            <a:r>
              <a:rPr lang="es-SV" sz="2800" dirty="0" smtClean="0"/>
              <a:t>Ejecutivo</a:t>
            </a:r>
            <a:r>
              <a:rPr lang="es-SV" sz="2800" dirty="0"/>
              <a:t>,  identificar  acciones  conjuntas,  complementarias  para  </a:t>
            </a:r>
            <a:r>
              <a:rPr lang="es-SV" sz="2800" dirty="0" smtClean="0"/>
              <a:t>implementarlas</a:t>
            </a:r>
            <a:endParaRPr lang="es-SV" sz="2800" dirty="0"/>
          </a:p>
        </p:txBody>
      </p:sp>
    </p:spTree>
    <p:extLst>
      <p:ext uri="{BB962C8B-B14F-4D97-AF65-F5344CB8AC3E}">
        <p14:creationId xmlns:p14="http://schemas.microsoft.com/office/powerpoint/2010/main" val="87123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1097280" y="0"/>
            <a:ext cx="8046720" cy="1252728"/>
          </a:xfrm>
        </p:spPr>
        <p:txBody>
          <a:bodyPr>
            <a:normAutofit fontScale="90000"/>
          </a:bodyPr>
          <a:lstStyle/>
          <a:p>
            <a:r>
              <a:rPr lang="es-SV" sz="3200" dirty="0" smtClean="0"/>
              <a:t>Coordinación entre niveles de gobierno (gobierno central y municipales)</a:t>
            </a:r>
            <a:endParaRPr lang="es-SV" sz="3200" dirty="0"/>
          </a:p>
        </p:txBody>
      </p:sp>
      <p:sp>
        <p:nvSpPr>
          <p:cNvPr id="2" name="Marcador de contenido 1"/>
          <p:cNvSpPr>
            <a:spLocks noGrp="1"/>
          </p:cNvSpPr>
          <p:nvPr>
            <p:ph idx="1"/>
          </p:nvPr>
        </p:nvSpPr>
        <p:spPr>
          <a:xfrm>
            <a:off x="457200" y="1591056"/>
            <a:ext cx="8229600" cy="5038344"/>
          </a:xfrm>
        </p:spPr>
        <p:txBody>
          <a:bodyPr>
            <a:normAutofit fontScale="25000" lnSpcReduction="20000"/>
          </a:bodyPr>
          <a:lstStyle/>
          <a:p>
            <a:r>
              <a:rPr lang="es-SV" sz="11200" dirty="0"/>
              <a:t>Identificar, seleccionar evaluar los espacios de coordinación con los niveles locales</a:t>
            </a:r>
            <a:r>
              <a:rPr lang="es-SV" sz="11200" dirty="0" smtClean="0"/>
              <a:t>:</a:t>
            </a:r>
          </a:p>
          <a:p>
            <a:endParaRPr lang="es-SV" sz="6400" dirty="0"/>
          </a:p>
          <a:p>
            <a:r>
              <a:rPr lang="es-SV" sz="6400" dirty="0"/>
              <a:t>  </a:t>
            </a:r>
            <a:r>
              <a:rPr lang="es-SV" sz="11200" b="1" dirty="0" smtClean="0">
                <a:solidFill>
                  <a:schemeClr val="tx1"/>
                </a:solidFill>
              </a:rPr>
              <a:t>Municipalidades</a:t>
            </a:r>
          </a:p>
          <a:p>
            <a:r>
              <a:rPr lang="es-SV" sz="11200" dirty="0" smtClean="0">
                <a:solidFill>
                  <a:schemeClr val="tx1"/>
                </a:solidFill>
              </a:rPr>
              <a:t>  </a:t>
            </a:r>
            <a:r>
              <a:rPr lang="es-SV" sz="11200" b="1" dirty="0">
                <a:solidFill>
                  <a:schemeClr val="tx1"/>
                </a:solidFill>
              </a:rPr>
              <a:t>Asociaciones de municipios</a:t>
            </a:r>
            <a:r>
              <a:rPr lang="es-SV" sz="11200" dirty="0">
                <a:solidFill>
                  <a:schemeClr val="tx1"/>
                </a:solidFill>
              </a:rPr>
              <a:t>  </a:t>
            </a:r>
            <a:endParaRPr lang="es-SV" sz="11200" dirty="0" smtClean="0">
              <a:solidFill>
                <a:schemeClr val="tx1"/>
              </a:solidFill>
            </a:endParaRPr>
          </a:p>
          <a:p>
            <a:r>
              <a:rPr lang="es-SV" sz="11200" dirty="0" smtClean="0">
                <a:solidFill>
                  <a:schemeClr val="tx1"/>
                </a:solidFill>
              </a:rPr>
              <a:t>  </a:t>
            </a:r>
            <a:r>
              <a:rPr lang="es-SV" sz="11200" b="1" dirty="0">
                <a:solidFill>
                  <a:schemeClr val="tx1"/>
                </a:solidFill>
              </a:rPr>
              <a:t>Consejos departamentales de alcaldes</a:t>
            </a:r>
            <a:r>
              <a:rPr lang="es-SV" sz="11200" b="1" dirty="0"/>
              <a:t> </a:t>
            </a:r>
            <a:r>
              <a:rPr lang="es-SV" sz="11200" dirty="0"/>
              <a:t>(instancias gremiales en el nivel local, </a:t>
            </a:r>
            <a:r>
              <a:rPr lang="es-SV" sz="11200" dirty="0" smtClean="0"/>
              <a:t>cuya </a:t>
            </a:r>
            <a:r>
              <a:rPr lang="es-SV" sz="11200" dirty="0"/>
              <a:t>relación es fundamentalmente política).</a:t>
            </a:r>
          </a:p>
          <a:p>
            <a:r>
              <a:rPr lang="es-SV" sz="11200" dirty="0"/>
              <a:t>  </a:t>
            </a:r>
            <a:r>
              <a:rPr lang="es-SV" sz="11200" b="1" dirty="0">
                <a:solidFill>
                  <a:schemeClr val="tx1"/>
                </a:solidFill>
              </a:rPr>
              <a:t>Coordinación política con COMURES </a:t>
            </a:r>
            <a:r>
              <a:rPr lang="es-SV" sz="11200" dirty="0"/>
              <a:t>[Corporación de Municipalidades de la República </a:t>
            </a:r>
          </a:p>
          <a:p>
            <a:pPr marL="0" indent="0">
              <a:buNone/>
            </a:pPr>
            <a:endParaRPr lang="es-SV" sz="11200" dirty="0"/>
          </a:p>
        </p:txBody>
      </p:sp>
    </p:spTree>
    <p:extLst>
      <p:ext uri="{BB962C8B-B14F-4D97-AF65-F5344CB8AC3E}">
        <p14:creationId xmlns:p14="http://schemas.microsoft.com/office/powerpoint/2010/main" val="250687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195072" y="96806"/>
            <a:ext cx="8741665" cy="649954"/>
          </a:xfrm>
        </p:spPr>
        <p:txBody>
          <a:bodyPr>
            <a:normAutofit/>
          </a:bodyPr>
          <a:lstStyle/>
          <a:p>
            <a:r>
              <a:rPr lang="es-SV" b="1" dirty="0" smtClean="0"/>
              <a:t>Primera aproximación presupuestaria</a:t>
            </a:r>
            <a:endParaRPr lang="es-SV" b="1" dirty="0"/>
          </a:p>
        </p:txBody>
      </p:sp>
      <p:sp>
        <p:nvSpPr>
          <p:cNvPr id="2" name="Marcador de contenido 1"/>
          <p:cNvSpPr>
            <a:spLocks noGrp="1"/>
          </p:cNvSpPr>
          <p:nvPr>
            <p:ph idx="1"/>
          </p:nvPr>
        </p:nvSpPr>
        <p:spPr>
          <a:xfrm>
            <a:off x="195072" y="1158240"/>
            <a:ext cx="8741664" cy="5699760"/>
          </a:xfrm>
        </p:spPr>
        <p:txBody>
          <a:bodyPr>
            <a:noAutofit/>
          </a:bodyPr>
          <a:lstStyle/>
          <a:p>
            <a:r>
              <a:rPr lang="es-SV" sz="2800" dirty="0" smtClean="0"/>
              <a:t>Se </a:t>
            </a:r>
            <a:r>
              <a:rPr lang="es-SV" sz="2800" b="1" dirty="0" smtClean="0"/>
              <a:t>identifican las necesidades </a:t>
            </a:r>
            <a:r>
              <a:rPr lang="es-SV" sz="2800" dirty="0" smtClean="0"/>
              <a:t>como resultado del proceso del diagnostico realizado</a:t>
            </a:r>
          </a:p>
          <a:p>
            <a:r>
              <a:rPr lang="es-SV" sz="2800" dirty="0" smtClean="0"/>
              <a:t>Se </a:t>
            </a:r>
            <a:r>
              <a:rPr lang="es-SV" sz="2800" b="1" dirty="0" smtClean="0"/>
              <a:t>realiza la priorización  de necesidades </a:t>
            </a:r>
            <a:r>
              <a:rPr lang="es-SV" sz="2800" dirty="0" smtClean="0"/>
              <a:t>generadas a partir de los resultados del diagnóstico</a:t>
            </a:r>
          </a:p>
          <a:p>
            <a:r>
              <a:rPr lang="es-SV" sz="2800" dirty="0" smtClean="0"/>
              <a:t>Se </a:t>
            </a:r>
            <a:r>
              <a:rPr lang="es-SV" sz="2800" b="1" dirty="0" smtClean="0"/>
              <a:t>establecen las primeras acciones y lineamientos estratégicos</a:t>
            </a:r>
            <a:r>
              <a:rPr lang="es-SV" sz="2800" dirty="0" smtClean="0"/>
              <a:t> para resolver problemáticas identificadas en esta fase</a:t>
            </a:r>
          </a:p>
          <a:p>
            <a:r>
              <a:rPr lang="es-SV" sz="2800" b="1" dirty="0" smtClean="0"/>
              <a:t>Se hace una primera aproximación presupuestaria en función de las necesidades y apuestas</a:t>
            </a:r>
            <a:r>
              <a:rPr lang="es-SV" sz="2800" dirty="0" smtClean="0"/>
              <a:t>, las acciones identificadas e inversiones iniciales registradas.</a:t>
            </a:r>
          </a:p>
          <a:p>
            <a:r>
              <a:rPr lang="es-SV" sz="2800" dirty="0" smtClean="0"/>
              <a:t>Al final se contará con un primer documento base de diagnóstico y un avance importante de lineamientos y grandes acciones que tendrán que desarrollarse en los territorios para dar respuesta a la problemática y un acercamiento al posible presupuesto</a:t>
            </a:r>
            <a:endParaRPr lang="es-SV" sz="2800" dirty="0"/>
          </a:p>
        </p:txBody>
      </p:sp>
    </p:spTree>
    <p:extLst>
      <p:ext uri="{BB962C8B-B14F-4D97-AF65-F5344CB8AC3E}">
        <p14:creationId xmlns:p14="http://schemas.microsoft.com/office/powerpoint/2010/main" val="47864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16632"/>
            <a:ext cx="8229600" cy="792088"/>
          </a:xfrm>
        </p:spPr>
        <p:style>
          <a:lnRef idx="0">
            <a:schemeClr val="accent1"/>
          </a:lnRef>
          <a:fillRef idx="3">
            <a:schemeClr val="accent1"/>
          </a:fillRef>
          <a:effectRef idx="3">
            <a:schemeClr val="accent1"/>
          </a:effectRef>
          <a:fontRef idx="minor">
            <a:schemeClr val="lt1"/>
          </a:fontRef>
        </p:style>
        <p:txBody>
          <a:bodyPr>
            <a:noAutofit/>
          </a:bodyPr>
          <a:lstStyle/>
          <a:p>
            <a:pPr lvl="0"/>
            <a:r>
              <a:rPr lang="es-ES" sz="3600" b="1" i="1" dirty="0" smtClean="0">
                <a:solidFill>
                  <a:schemeClr val="bg1"/>
                </a:solidFill>
              </a:rPr>
              <a:t>Fase 2: </a:t>
            </a:r>
            <a:r>
              <a:rPr lang="es-MX" sz="3600" b="1" dirty="0" smtClean="0"/>
              <a:t>Planificación</a:t>
            </a:r>
            <a:endParaRPr lang="es-MX" sz="36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529668457"/>
              </p:ext>
            </p:extLst>
          </p:nvPr>
        </p:nvGraphicFramePr>
        <p:xfrm>
          <a:off x="111775" y="980728"/>
          <a:ext cx="892899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www.presidencia.gob.sv/wp-content/uploads/2014/10/ioyoyio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4659" y="2581622"/>
            <a:ext cx="1863225" cy="17888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4172283" y="4370463"/>
            <a:ext cx="807978" cy="369332"/>
          </a:xfrm>
          <a:prstGeom prst="rect">
            <a:avLst/>
          </a:prstGeom>
          <a:noFill/>
        </p:spPr>
        <p:txBody>
          <a:bodyPr wrap="none" rtlCol="0">
            <a:spAutoFit/>
          </a:bodyPr>
          <a:lstStyle/>
          <a:p>
            <a:r>
              <a:rPr lang="es-MX" b="1" dirty="0" smtClean="0">
                <a:solidFill>
                  <a:prstClr val="black"/>
                </a:solidFill>
              </a:rPr>
              <a:t>FASE 2</a:t>
            </a:r>
            <a:endParaRPr lang="es-MX" b="1" dirty="0">
              <a:solidFill>
                <a:prstClr val="black"/>
              </a:solidFill>
            </a:endParaRPr>
          </a:p>
        </p:txBody>
      </p:sp>
    </p:spTree>
    <p:extLst>
      <p:ext uri="{BB962C8B-B14F-4D97-AF65-F5344CB8AC3E}">
        <p14:creationId xmlns:p14="http://schemas.microsoft.com/office/powerpoint/2010/main" val="2769693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192601" y="11462"/>
            <a:ext cx="8792903" cy="1280890"/>
          </a:xfrm>
        </p:spPr>
        <p:txBody>
          <a:bodyPr>
            <a:normAutofit/>
          </a:bodyPr>
          <a:lstStyle/>
          <a:p>
            <a:pPr algn="ctr"/>
            <a:r>
              <a:rPr lang="es-SV" b="1" dirty="0" smtClean="0"/>
              <a:t>Sistema de información territorial</a:t>
            </a:r>
            <a:endParaRPr lang="es-SV" b="1" dirty="0"/>
          </a:p>
        </p:txBody>
      </p:sp>
      <p:sp>
        <p:nvSpPr>
          <p:cNvPr id="2" name="Marcador de contenido 1"/>
          <p:cNvSpPr>
            <a:spLocks noGrp="1"/>
          </p:cNvSpPr>
          <p:nvPr>
            <p:ph idx="1"/>
          </p:nvPr>
        </p:nvSpPr>
        <p:spPr>
          <a:xfrm>
            <a:off x="457200" y="1292352"/>
            <a:ext cx="8528304" cy="5266944"/>
          </a:xfrm>
        </p:spPr>
        <p:txBody>
          <a:bodyPr>
            <a:normAutofit lnSpcReduction="10000"/>
          </a:bodyPr>
          <a:lstStyle/>
          <a:p>
            <a:pPr lvl="0"/>
            <a:r>
              <a:rPr lang="es-ES" sz="2400" dirty="0"/>
              <a:t>Hacer uso de los sistemas de información territorial (SIT) que dispone el Órgano Ejecutivo.</a:t>
            </a:r>
            <a:endParaRPr lang="es-SV" sz="2400" dirty="0"/>
          </a:p>
          <a:p>
            <a:pPr lvl="0"/>
            <a:r>
              <a:rPr lang="es-ES" sz="2400" dirty="0"/>
              <a:t>De no existir, debe crearse un sistema de información de preferencia hasta la escala territorial municipal </a:t>
            </a:r>
            <a:r>
              <a:rPr lang="es-ES" sz="2400" dirty="0" smtClean="0"/>
              <a:t>Este </a:t>
            </a:r>
            <a:r>
              <a:rPr lang="es-ES" sz="2400" dirty="0"/>
              <a:t>puede hacerse a partir de los registros administrativos que llevan las instituciones del Ejecutivo y la Dirección General de Estadísticas y Censos (</a:t>
            </a:r>
            <a:r>
              <a:rPr lang="es-ES" sz="2400" dirty="0" err="1"/>
              <a:t>Digestyc</a:t>
            </a:r>
            <a:r>
              <a:rPr lang="es-ES" sz="2400" dirty="0"/>
              <a:t>).</a:t>
            </a:r>
            <a:endParaRPr lang="es-SV" sz="2400" dirty="0"/>
          </a:p>
          <a:p>
            <a:r>
              <a:rPr lang="es-ES" sz="2400" dirty="0" smtClean="0"/>
              <a:t>Definir </a:t>
            </a:r>
            <a:r>
              <a:rPr lang="es-ES" sz="2400" dirty="0"/>
              <a:t>la regulación para el funcionamiento del SIT y conectarlo al Sistema Nacional de Información que implementa la Secretaría Técnica y de Planificación (Seteplan), para su alimentación</a:t>
            </a:r>
            <a:r>
              <a:rPr lang="es-ES" sz="2400" dirty="0" smtClean="0"/>
              <a:t>.</a:t>
            </a:r>
          </a:p>
          <a:p>
            <a:r>
              <a:rPr lang="es-ES" sz="2400" dirty="0"/>
              <a:t>Definir los indicadores en coherencia con el Sistema Nacional de Indicadores.</a:t>
            </a:r>
            <a:endParaRPr lang="es-SV" sz="2400" dirty="0"/>
          </a:p>
          <a:p>
            <a:endParaRPr lang="es-SV" dirty="0"/>
          </a:p>
        </p:txBody>
      </p:sp>
    </p:spTree>
    <p:extLst>
      <p:ext uri="{BB962C8B-B14F-4D97-AF65-F5344CB8AC3E}">
        <p14:creationId xmlns:p14="http://schemas.microsoft.com/office/powerpoint/2010/main" val="76688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338328"/>
            <a:ext cx="8229600" cy="1136904"/>
          </a:xfrm>
        </p:spPr>
        <p:txBody>
          <a:bodyPr>
            <a:normAutofit fontScale="90000"/>
          </a:bodyPr>
          <a:lstStyle/>
          <a:p>
            <a:r>
              <a:rPr lang="es-ES" b="1" dirty="0"/>
              <a:t>La planificación de las políticas públicas debe incorporar:</a:t>
            </a:r>
            <a:endParaRPr lang="es-SV" dirty="0"/>
          </a:p>
        </p:txBody>
      </p:sp>
      <p:sp>
        <p:nvSpPr>
          <p:cNvPr id="2" name="Marcador de contenido 1"/>
          <p:cNvSpPr>
            <a:spLocks noGrp="1"/>
          </p:cNvSpPr>
          <p:nvPr>
            <p:ph idx="1"/>
          </p:nvPr>
        </p:nvSpPr>
        <p:spPr>
          <a:xfrm>
            <a:off x="329184" y="1475232"/>
            <a:ext cx="8668512" cy="5193792"/>
          </a:xfrm>
        </p:spPr>
        <p:txBody>
          <a:bodyPr>
            <a:noAutofit/>
          </a:bodyPr>
          <a:lstStyle/>
          <a:p>
            <a:pPr lvl="0"/>
            <a:r>
              <a:rPr lang="es-ES" sz="1800" dirty="0"/>
              <a:t>Análisis de la situación que se pretende abordar a nivel nacional y territorial,</a:t>
            </a:r>
            <a:endParaRPr lang="es-SV" sz="1800" dirty="0"/>
          </a:p>
          <a:p>
            <a:pPr lvl="0"/>
            <a:r>
              <a:rPr lang="es-ES" sz="1800" dirty="0"/>
              <a:t>Retos y resultados perseguidos a nivel nacional y territorial,</a:t>
            </a:r>
            <a:endParaRPr lang="es-SV" sz="1800" dirty="0"/>
          </a:p>
          <a:p>
            <a:pPr lvl="0"/>
            <a:r>
              <a:rPr lang="es-ES" sz="1800" dirty="0"/>
              <a:t>Metas y objetivos específicos a nivel nacional y territorial,</a:t>
            </a:r>
            <a:endParaRPr lang="es-SV" sz="1800" dirty="0"/>
          </a:p>
          <a:p>
            <a:pPr lvl="0"/>
            <a:r>
              <a:rPr lang="es-ES" sz="1800" dirty="0"/>
              <a:t>Definir los programas estratégicos nacionales y territoriales,</a:t>
            </a:r>
            <a:endParaRPr lang="es-SV" sz="1800" dirty="0"/>
          </a:p>
          <a:p>
            <a:pPr lvl="0"/>
            <a:r>
              <a:rPr lang="es-ES" sz="1800" dirty="0"/>
              <a:t>Líneas de acción para cada uno de los objetivos, programas y proyectos a nivel nacional y territorial,</a:t>
            </a:r>
            <a:endParaRPr lang="es-SV" sz="1800" dirty="0"/>
          </a:p>
          <a:p>
            <a:pPr lvl="0"/>
            <a:r>
              <a:rPr lang="es-ES" sz="1800" dirty="0"/>
              <a:t>Sistema de monitoreo (procesos e indicadores) a nivel nacional y territorial,</a:t>
            </a:r>
            <a:endParaRPr lang="es-SV" sz="1800" dirty="0"/>
          </a:p>
          <a:p>
            <a:pPr lvl="0"/>
            <a:r>
              <a:rPr lang="es-ES" sz="1800" dirty="0"/>
              <a:t>Indicadores de proceso y de resultado para la evaluación a nivel nacional y territorial,</a:t>
            </a:r>
            <a:endParaRPr lang="es-SV" sz="1800" dirty="0"/>
          </a:p>
          <a:p>
            <a:pPr lvl="0"/>
            <a:r>
              <a:rPr lang="es-ES" sz="1800" dirty="0"/>
              <a:t>Gobernanza de la política pública: organización eficiente a nivel nacional y territorial,</a:t>
            </a:r>
            <a:endParaRPr lang="es-SV" sz="1800" dirty="0"/>
          </a:p>
          <a:p>
            <a:pPr lvl="0"/>
            <a:r>
              <a:rPr lang="es-ES" sz="1800" dirty="0"/>
              <a:t>Presupuesto por línea de acción a nivel nacional y territorial,</a:t>
            </a:r>
            <a:endParaRPr lang="es-SV" sz="1800" dirty="0"/>
          </a:p>
          <a:p>
            <a:pPr lvl="0"/>
            <a:r>
              <a:rPr lang="es-ES" sz="1800" dirty="0"/>
              <a:t>Cronograma para la implementación a nivel nacional y territorial,</a:t>
            </a:r>
            <a:endParaRPr lang="es-SV" sz="1800" dirty="0"/>
          </a:p>
          <a:p>
            <a:pPr lvl="0"/>
            <a:r>
              <a:rPr lang="es-ES" sz="1800" dirty="0"/>
              <a:t>Previsión de espacios para la participación ciudadana a nivel nacional y territorial,</a:t>
            </a:r>
            <a:endParaRPr lang="es-SV" sz="1800" dirty="0"/>
          </a:p>
          <a:p>
            <a:pPr lvl="0"/>
            <a:r>
              <a:rPr lang="es-ES" sz="1800" dirty="0"/>
              <a:t>Elementos de una política de transparencia y comunicación a nivel nacional y territorial,</a:t>
            </a:r>
            <a:endParaRPr lang="es-SV" sz="1800" dirty="0"/>
          </a:p>
          <a:p>
            <a:r>
              <a:rPr lang="es-ES" sz="1800" dirty="0"/>
              <a:t>Definir la estrategia para la coordinación con el resto de planes y estrategias del Órgano Ejecutivo y los gobiernos locales a nivel nacional y territorial.</a:t>
            </a:r>
            <a:endParaRPr lang="es-SV" sz="1800" dirty="0"/>
          </a:p>
        </p:txBody>
      </p:sp>
    </p:spTree>
    <p:extLst>
      <p:ext uri="{BB962C8B-B14F-4D97-AF65-F5344CB8AC3E}">
        <p14:creationId xmlns:p14="http://schemas.microsoft.com/office/powerpoint/2010/main" val="117171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35280" y="182880"/>
            <a:ext cx="7970520" cy="6537960"/>
          </a:xfrm>
        </p:spPr>
        <p:txBody>
          <a:bodyPr/>
          <a:lstStyle/>
          <a:p>
            <a:pPr marL="0" indent="0">
              <a:buNone/>
            </a:pPr>
            <a:endParaRPr lang="es-SV" dirty="0"/>
          </a:p>
        </p:txBody>
      </p:sp>
      <p:sp>
        <p:nvSpPr>
          <p:cNvPr id="4" name="Elipse 3"/>
          <p:cNvSpPr/>
          <p:nvPr/>
        </p:nvSpPr>
        <p:spPr>
          <a:xfrm>
            <a:off x="3048000" y="2722831"/>
            <a:ext cx="2981325" cy="183488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400" b="1" dirty="0" smtClean="0">
                <a:solidFill>
                  <a:schemeClr val="tx1"/>
                </a:solidFill>
              </a:rPr>
              <a:t>PONER AL CENTRO A LA PERSONA</a:t>
            </a:r>
            <a:endParaRPr lang="es-SV" sz="2400" b="1" dirty="0">
              <a:solidFill>
                <a:schemeClr val="tx1"/>
              </a:solidFill>
            </a:endParaRPr>
          </a:p>
        </p:txBody>
      </p:sp>
      <p:sp>
        <p:nvSpPr>
          <p:cNvPr id="5" name="CuadroTexto 4"/>
          <p:cNvSpPr txBox="1"/>
          <p:nvPr/>
        </p:nvSpPr>
        <p:spPr>
          <a:xfrm>
            <a:off x="3286125" y="1177132"/>
            <a:ext cx="2743200" cy="1015663"/>
          </a:xfrm>
          <a:prstGeom prst="rect">
            <a:avLst/>
          </a:prstGeom>
          <a:solidFill>
            <a:schemeClr val="accent5">
              <a:lumMod val="60000"/>
              <a:lumOff val="40000"/>
            </a:schemeClr>
          </a:solidFill>
        </p:spPr>
        <p:txBody>
          <a:bodyPr wrap="square" rtlCol="0">
            <a:spAutoFit/>
          </a:bodyPr>
          <a:lstStyle/>
          <a:p>
            <a:pPr algn="ctr"/>
            <a:r>
              <a:rPr lang="es-SV" sz="2000" b="1" dirty="0" smtClean="0"/>
              <a:t>TRANSFORMACIÓN INSTITUCIONAL DEL ESTADO</a:t>
            </a:r>
            <a:endParaRPr lang="es-SV" sz="2000" b="1" dirty="0"/>
          </a:p>
        </p:txBody>
      </p:sp>
      <p:sp>
        <p:nvSpPr>
          <p:cNvPr id="6" name="Flecha arriba 5"/>
          <p:cNvSpPr/>
          <p:nvPr/>
        </p:nvSpPr>
        <p:spPr>
          <a:xfrm>
            <a:off x="4321968" y="2239397"/>
            <a:ext cx="671513" cy="3429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CuadroTexto 6"/>
          <p:cNvSpPr txBox="1"/>
          <p:nvPr/>
        </p:nvSpPr>
        <p:spPr>
          <a:xfrm>
            <a:off x="6477000" y="2722831"/>
            <a:ext cx="2667000" cy="1631216"/>
          </a:xfrm>
          <a:prstGeom prst="rect">
            <a:avLst/>
          </a:prstGeom>
          <a:solidFill>
            <a:schemeClr val="accent5">
              <a:lumMod val="60000"/>
              <a:lumOff val="40000"/>
            </a:schemeClr>
          </a:solidFill>
        </p:spPr>
        <p:txBody>
          <a:bodyPr wrap="square" rtlCol="0">
            <a:spAutoFit/>
          </a:bodyPr>
          <a:lstStyle/>
          <a:p>
            <a:pPr algn="ctr"/>
            <a:r>
              <a:rPr lang="es-SV" sz="2000" b="1" dirty="0" smtClean="0"/>
              <a:t>UNA FORMA DIFERENTE DE ANALIZAR Y DIAGNOSTICAR LA REALIDAD </a:t>
            </a:r>
            <a:endParaRPr lang="es-SV" sz="2000" b="1" dirty="0"/>
          </a:p>
        </p:txBody>
      </p:sp>
      <p:sp>
        <p:nvSpPr>
          <p:cNvPr id="8" name="CuadroTexto 7"/>
          <p:cNvSpPr txBox="1"/>
          <p:nvPr/>
        </p:nvSpPr>
        <p:spPr>
          <a:xfrm>
            <a:off x="3048000" y="4968240"/>
            <a:ext cx="3023235" cy="1631216"/>
          </a:xfrm>
          <a:prstGeom prst="rect">
            <a:avLst/>
          </a:prstGeom>
          <a:solidFill>
            <a:schemeClr val="accent5">
              <a:lumMod val="60000"/>
              <a:lumOff val="40000"/>
            </a:schemeClr>
          </a:solidFill>
        </p:spPr>
        <p:txBody>
          <a:bodyPr wrap="square" rtlCol="0">
            <a:spAutoFit/>
          </a:bodyPr>
          <a:lstStyle/>
          <a:p>
            <a:pPr algn="ctr"/>
            <a:r>
              <a:rPr lang="es-SV" sz="2000" b="1" dirty="0" smtClean="0"/>
              <a:t>UNA FORMA DIFERENTE DE DISEÑAR,  PLANIFICAR,  EJECUTAR Y EVALUAR LA POLÍTICA PÚBLICA</a:t>
            </a:r>
            <a:endParaRPr lang="es-SV" sz="2000" b="1" dirty="0"/>
          </a:p>
        </p:txBody>
      </p:sp>
      <p:sp>
        <p:nvSpPr>
          <p:cNvPr id="9" name="CuadroTexto 8"/>
          <p:cNvSpPr txBox="1"/>
          <p:nvPr/>
        </p:nvSpPr>
        <p:spPr>
          <a:xfrm>
            <a:off x="472440" y="2956560"/>
            <a:ext cx="2438400" cy="1754326"/>
          </a:xfrm>
          <a:prstGeom prst="rect">
            <a:avLst/>
          </a:prstGeom>
          <a:solidFill>
            <a:schemeClr val="accent5">
              <a:lumMod val="60000"/>
              <a:lumOff val="40000"/>
            </a:schemeClr>
          </a:solidFill>
        </p:spPr>
        <p:txBody>
          <a:bodyPr wrap="square" rtlCol="0">
            <a:spAutoFit/>
          </a:bodyPr>
          <a:lstStyle/>
          <a:p>
            <a:pPr algn="ctr"/>
            <a:r>
              <a:rPr lang="es-SV" b="1" dirty="0" smtClean="0"/>
              <a:t>SE TRATA DE UNA FILOSOFÍA QUE IMPACTA NO SOLO “EL QUE”  SINO “EL COMO” HACER  POLITICA PÚBLICA</a:t>
            </a:r>
            <a:endParaRPr lang="es-SV" b="1" dirty="0"/>
          </a:p>
        </p:txBody>
      </p:sp>
    </p:spTree>
    <p:extLst>
      <p:ext uri="{BB962C8B-B14F-4D97-AF65-F5344CB8AC3E}">
        <p14:creationId xmlns:p14="http://schemas.microsoft.com/office/powerpoint/2010/main" val="3575753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SV" dirty="0" smtClean="0"/>
              <a:t>Espacios de coordinación interinstitucional</a:t>
            </a:r>
            <a:endParaRPr lang="es-SV" dirty="0"/>
          </a:p>
        </p:txBody>
      </p:sp>
      <p:sp>
        <p:nvSpPr>
          <p:cNvPr id="2" name="Marcador de contenido 1"/>
          <p:cNvSpPr>
            <a:spLocks noGrp="1"/>
          </p:cNvSpPr>
          <p:nvPr>
            <p:ph idx="1"/>
          </p:nvPr>
        </p:nvSpPr>
        <p:spPr>
          <a:xfrm>
            <a:off x="457200" y="1450848"/>
            <a:ext cx="8491728" cy="5266944"/>
          </a:xfrm>
        </p:spPr>
        <p:txBody>
          <a:bodyPr>
            <a:normAutofit/>
          </a:bodyPr>
          <a:lstStyle/>
          <a:p>
            <a:pPr lvl="0"/>
            <a:endParaRPr lang="es-ES" dirty="0" smtClean="0"/>
          </a:p>
          <a:p>
            <a:pPr lvl="0"/>
            <a:r>
              <a:rPr lang="es-ES" dirty="0" smtClean="0"/>
              <a:t>Definir </a:t>
            </a:r>
            <a:r>
              <a:rPr lang="es-ES" dirty="0"/>
              <a:t>y seleccionar a las instituciones del Órgano Ejecutivo que deben de participar en los espacios requeridos de coordinación y comunicación interministerial en el nivel nacional y territorial para el proceso de planificación de la política.</a:t>
            </a:r>
            <a:endParaRPr lang="es-SV" dirty="0"/>
          </a:p>
          <a:p>
            <a:pPr lvl="0"/>
            <a:r>
              <a:rPr lang="es-ES" dirty="0"/>
              <a:t>Facilitar y coordinar los espacios interministeriales requeridos para la planificación de la política en el nivel nacional y territorial.</a:t>
            </a:r>
            <a:endParaRPr lang="es-SV" dirty="0"/>
          </a:p>
          <a:p>
            <a:r>
              <a:rPr lang="es-ES" dirty="0"/>
              <a:t>Definir roles institucionales y mecanismos de coordinación permanente en el nivel nacional y territorial para la fase de ejecución de la política pública.</a:t>
            </a:r>
            <a:endParaRPr lang="es-SV" dirty="0"/>
          </a:p>
        </p:txBody>
      </p:sp>
    </p:spTree>
    <p:extLst>
      <p:ext uri="{BB962C8B-B14F-4D97-AF65-F5344CB8AC3E}">
        <p14:creationId xmlns:p14="http://schemas.microsoft.com/office/powerpoint/2010/main" val="251691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S" sz="3600" b="1" i="1" dirty="0"/>
              <a:t>Espacios de coordinación entre gobierno nacional y local en el territorio</a:t>
            </a:r>
            <a:endParaRPr lang="es-SV" sz="3600" dirty="0"/>
          </a:p>
        </p:txBody>
      </p:sp>
      <p:sp>
        <p:nvSpPr>
          <p:cNvPr id="2" name="Marcador de contenido 1"/>
          <p:cNvSpPr>
            <a:spLocks noGrp="1"/>
          </p:cNvSpPr>
          <p:nvPr>
            <p:ph idx="1"/>
          </p:nvPr>
        </p:nvSpPr>
        <p:spPr>
          <a:xfrm>
            <a:off x="548640" y="1901952"/>
            <a:ext cx="8375904" cy="4815840"/>
          </a:xfrm>
        </p:spPr>
        <p:txBody>
          <a:bodyPr/>
          <a:lstStyle/>
          <a:p>
            <a:pPr lvl="0"/>
            <a:r>
              <a:rPr lang="es-ES" dirty="0"/>
              <a:t>Las gobernaciones y sus gabinetes tienen que establecer los espacios y mecanismos apropiados para trabajar con los gobiernos locales.</a:t>
            </a:r>
            <a:endParaRPr lang="es-SV" dirty="0"/>
          </a:p>
          <a:p>
            <a:pPr lvl="0"/>
            <a:r>
              <a:rPr lang="es-ES" dirty="0"/>
              <a:t>Establecer claros roles entre niveles de gobiernos, responsabilidades y complementariedad de acciones para todo el ciclo de gestión de la política pública.</a:t>
            </a:r>
            <a:endParaRPr lang="es-SV" dirty="0"/>
          </a:p>
          <a:p>
            <a:pPr lvl="0"/>
            <a:r>
              <a:rPr lang="es-ES" dirty="0"/>
              <a:t>Establecer instrumentos de comunicación e información entre ambos niveles que permita monitorear los procesos de implementación de la política y la inversión pública.</a:t>
            </a:r>
            <a:endParaRPr lang="es-SV" dirty="0"/>
          </a:p>
          <a:p>
            <a:r>
              <a:rPr lang="es-ES" dirty="0"/>
              <a:t>Caminar de la mano para reducir las brechas y desequilibrios territoriales, para ello es importante la comunicación del ejecutivo en el nivel central y territorial.</a:t>
            </a:r>
            <a:endParaRPr lang="es-SV" dirty="0"/>
          </a:p>
        </p:txBody>
      </p:sp>
    </p:spTree>
    <p:extLst>
      <p:ext uri="{BB962C8B-B14F-4D97-AF65-F5344CB8AC3E}">
        <p14:creationId xmlns:p14="http://schemas.microsoft.com/office/powerpoint/2010/main" val="328926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SV" dirty="0" smtClean="0"/>
              <a:t>Espacios de participación ciudadana o de actores locales</a:t>
            </a:r>
            <a:endParaRPr lang="es-SV" dirty="0"/>
          </a:p>
        </p:txBody>
      </p:sp>
      <p:sp>
        <p:nvSpPr>
          <p:cNvPr id="5" name="Marcador de contenido 4"/>
          <p:cNvSpPr>
            <a:spLocks noGrp="1"/>
          </p:cNvSpPr>
          <p:nvPr>
            <p:ph idx="1"/>
          </p:nvPr>
        </p:nvSpPr>
        <p:spPr>
          <a:xfrm>
            <a:off x="457200" y="1591056"/>
            <a:ext cx="8333232" cy="5029200"/>
          </a:xfrm>
        </p:spPr>
        <p:txBody>
          <a:bodyPr>
            <a:noAutofit/>
          </a:bodyPr>
          <a:lstStyle/>
          <a:p>
            <a:pPr lvl="0"/>
            <a:r>
              <a:rPr lang="es-ES" sz="3600" dirty="0"/>
              <a:t>Los actores participantes tienen que ser seleccionados por el ente rector, de tal forma que no queden fuera, los vinculados a la política pública.</a:t>
            </a:r>
            <a:endParaRPr lang="es-SV" sz="3600" dirty="0"/>
          </a:p>
          <a:p>
            <a:r>
              <a:rPr lang="es-ES" sz="3600" dirty="0"/>
              <a:t>Deben establecerse espacios o mecanismos de participación ciudadana estables y bien definidos tanto para la fase de diagnóstico como para la de planificación.</a:t>
            </a:r>
            <a:endParaRPr lang="es-SV" sz="3600" dirty="0"/>
          </a:p>
        </p:txBody>
      </p:sp>
    </p:spTree>
    <p:extLst>
      <p:ext uri="{BB962C8B-B14F-4D97-AF65-F5344CB8AC3E}">
        <p14:creationId xmlns:p14="http://schemas.microsoft.com/office/powerpoint/2010/main" val="342726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SV" dirty="0" smtClean="0"/>
              <a:t>Asignación presupuestaria con enfoque territorial</a:t>
            </a:r>
            <a:endParaRPr lang="es-SV" dirty="0"/>
          </a:p>
        </p:txBody>
      </p:sp>
      <p:sp>
        <p:nvSpPr>
          <p:cNvPr id="2" name="Marcador de contenido 1"/>
          <p:cNvSpPr>
            <a:spLocks noGrp="1"/>
          </p:cNvSpPr>
          <p:nvPr>
            <p:ph idx="1"/>
          </p:nvPr>
        </p:nvSpPr>
        <p:spPr>
          <a:xfrm>
            <a:off x="182880" y="1987296"/>
            <a:ext cx="8753856" cy="4632960"/>
          </a:xfrm>
        </p:spPr>
        <p:txBody>
          <a:bodyPr/>
          <a:lstStyle/>
          <a:p>
            <a:pPr lvl="0"/>
            <a:r>
              <a:rPr lang="es-ES" dirty="0"/>
              <a:t>Con toda la información obtenida mediante el proceso de planificación, se elabora el presupuesto final para la implementación de la política,</a:t>
            </a:r>
            <a:endParaRPr lang="es-SV" dirty="0"/>
          </a:p>
          <a:p>
            <a:pPr lvl="0"/>
            <a:r>
              <a:rPr lang="es-ES" dirty="0"/>
              <a:t>Se establece una diferencia en el presupuesto para acciones de carácter nacional, respecto del presupuesto territorial, principalmente de las inversiones.</a:t>
            </a:r>
            <a:endParaRPr lang="es-SV" dirty="0"/>
          </a:p>
          <a:p>
            <a:r>
              <a:rPr lang="es-ES" dirty="0"/>
              <a:t>En el presupuesto territorial de la política pública se buscará negociar su implementación con los gobiernos locales, asimismo, se podrán buscar recursos de manera conjunta para el mismo fin</a:t>
            </a:r>
            <a:endParaRPr lang="es-SV" dirty="0"/>
          </a:p>
        </p:txBody>
      </p:sp>
    </p:spTree>
    <p:extLst>
      <p:ext uri="{BB962C8B-B14F-4D97-AF65-F5344CB8AC3E}">
        <p14:creationId xmlns:p14="http://schemas.microsoft.com/office/powerpoint/2010/main" val="252862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1808041" y="182150"/>
            <a:ext cx="6589199" cy="1280890"/>
          </a:xfrm>
        </p:spPr>
        <p:txBody>
          <a:bodyPr>
            <a:normAutofit/>
          </a:bodyPr>
          <a:lstStyle/>
          <a:p>
            <a:r>
              <a:rPr lang="es-SV" dirty="0" smtClean="0"/>
              <a:t>Organización eficiente en el territorio</a:t>
            </a:r>
            <a:endParaRPr lang="es-SV" dirty="0"/>
          </a:p>
        </p:txBody>
      </p:sp>
      <p:sp>
        <p:nvSpPr>
          <p:cNvPr id="2" name="Marcador de contenido 1"/>
          <p:cNvSpPr>
            <a:spLocks noGrp="1"/>
          </p:cNvSpPr>
          <p:nvPr>
            <p:ph idx="1"/>
          </p:nvPr>
        </p:nvSpPr>
        <p:spPr>
          <a:xfrm>
            <a:off x="719328" y="1463040"/>
            <a:ext cx="8071104" cy="5108448"/>
          </a:xfrm>
        </p:spPr>
        <p:txBody>
          <a:bodyPr>
            <a:normAutofit/>
          </a:bodyPr>
          <a:lstStyle/>
          <a:p>
            <a:pPr lvl="0"/>
            <a:r>
              <a:rPr lang="es-ES" dirty="0"/>
              <a:t>Las institucionales prestacionales deben tener presencia en los territorios; en el caso de aquellas que no están, se debe prever y planificar ese acercamiento para la implementación de sus políticas públicas.</a:t>
            </a:r>
            <a:endParaRPr lang="es-SV" dirty="0"/>
          </a:p>
          <a:p>
            <a:pPr lvl="0"/>
            <a:r>
              <a:rPr lang="es-ES" dirty="0"/>
              <a:t>Al contar con una planificación nacional y territorial de la política pública se podrá visualizar de mejor manera cuál debe ser el nivel de acercamiento institucional al territorio; de igual forma, se tendrá que revisar la desconcentración territorial de su estructura.</a:t>
            </a:r>
            <a:endParaRPr lang="es-SV" dirty="0"/>
          </a:p>
          <a:p>
            <a:r>
              <a:rPr lang="es-ES" dirty="0"/>
              <a:t>Se deberá garantizar que la persona que se seleccione para el Gabinete de Gestión Departamental sea la indicada de acuerdo con el perfil de jefatura regional. El rol de este cargo se debe definir en el marco del diseño, planificación, ejecución y evaluación de las políticas públicas institucionales en el territorio</a:t>
            </a:r>
            <a:endParaRPr lang="es-SV" dirty="0"/>
          </a:p>
        </p:txBody>
      </p:sp>
    </p:spTree>
    <p:extLst>
      <p:ext uri="{BB962C8B-B14F-4D97-AF65-F5344CB8AC3E}">
        <p14:creationId xmlns:p14="http://schemas.microsoft.com/office/powerpoint/2010/main" val="1079803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3" y="167124"/>
            <a:ext cx="8229600" cy="792088"/>
          </a:xfrm>
        </p:spPr>
        <p:style>
          <a:lnRef idx="0">
            <a:schemeClr val="accent1"/>
          </a:lnRef>
          <a:fillRef idx="3">
            <a:schemeClr val="accent1"/>
          </a:fillRef>
          <a:effectRef idx="3">
            <a:schemeClr val="accent1"/>
          </a:effectRef>
          <a:fontRef idx="minor">
            <a:schemeClr val="lt1"/>
          </a:fontRef>
        </p:style>
        <p:txBody>
          <a:bodyPr>
            <a:noAutofit/>
          </a:bodyPr>
          <a:lstStyle/>
          <a:p>
            <a:pPr lvl="0"/>
            <a:r>
              <a:rPr lang="es-ES" sz="3200" b="1" dirty="0" smtClean="0"/>
              <a:t>Fase 3: Implementación </a:t>
            </a:r>
            <a:r>
              <a:rPr lang="es-ES" sz="3200" b="1" dirty="0"/>
              <a:t>de las políticas</a:t>
            </a:r>
            <a:br>
              <a:rPr lang="es-ES" sz="3200" b="1" dirty="0"/>
            </a:br>
            <a:endParaRPr lang="es-ES" sz="32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625684048"/>
              </p:ext>
            </p:extLst>
          </p:nvPr>
        </p:nvGraphicFramePr>
        <p:xfrm>
          <a:off x="457200" y="1412776"/>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www.oei.es/noticias/IMG/jpg/A2-FOTO-GRAND-7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4068" y="2852936"/>
            <a:ext cx="1836551" cy="16992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178354" y="4552153"/>
            <a:ext cx="807978" cy="369332"/>
          </a:xfrm>
          <a:prstGeom prst="rect">
            <a:avLst/>
          </a:prstGeom>
          <a:noFill/>
        </p:spPr>
        <p:txBody>
          <a:bodyPr wrap="none" rtlCol="0">
            <a:spAutoFit/>
          </a:bodyPr>
          <a:lstStyle/>
          <a:p>
            <a:r>
              <a:rPr lang="es-MX" b="1" dirty="0" smtClean="0">
                <a:solidFill>
                  <a:prstClr val="black"/>
                </a:solidFill>
              </a:rPr>
              <a:t>FASE 3</a:t>
            </a:r>
            <a:endParaRPr lang="es-MX" b="1" dirty="0">
              <a:solidFill>
                <a:prstClr val="black"/>
              </a:solidFill>
            </a:endParaRPr>
          </a:p>
        </p:txBody>
      </p:sp>
    </p:spTree>
    <p:extLst>
      <p:ext uri="{BB962C8B-B14F-4D97-AF65-F5344CB8AC3E}">
        <p14:creationId xmlns:p14="http://schemas.microsoft.com/office/powerpoint/2010/main" val="2711110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8686800" cy="634082"/>
          </a:xfrm>
        </p:spPr>
        <p:style>
          <a:lnRef idx="0">
            <a:schemeClr val="accent1"/>
          </a:lnRef>
          <a:fillRef idx="3">
            <a:schemeClr val="accent1"/>
          </a:fillRef>
          <a:effectRef idx="3">
            <a:schemeClr val="accent1"/>
          </a:effectRef>
          <a:fontRef idx="minor">
            <a:schemeClr val="lt1"/>
          </a:fontRef>
        </p:style>
        <p:txBody>
          <a:bodyPr>
            <a:noAutofit/>
          </a:bodyPr>
          <a:lstStyle/>
          <a:p>
            <a:pPr lvl="0"/>
            <a:r>
              <a:rPr lang="es-ES" sz="3200" b="1" dirty="0"/>
              <a:t>Fase </a:t>
            </a:r>
            <a:r>
              <a:rPr lang="es-ES" sz="3200" b="1" dirty="0" smtClean="0"/>
              <a:t>4: Evaluación </a:t>
            </a:r>
            <a:r>
              <a:rPr lang="es-ES" sz="3200" b="1" dirty="0"/>
              <a:t>y rendición de </a:t>
            </a:r>
            <a:r>
              <a:rPr lang="es-ES" sz="3200" b="1" dirty="0" smtClean="0"/>
              <a:t>cuentas</a:t>
            </a:r>
            <a:endParaRPr lang="es-ES" sz="3200" dirty="0"/>
          </a:p>
        </p:txBody>
      </p:sp>
      <p:graphicFrame>
        <p:nvGraphicFramePr>
          <p:cNvPr id="4" name="3 Marcador de contenido"/>
          <p:cNvGraphicFramePr>
            <a:graphicFrameLocks noGrp="1"/>
          </p:cNvGraphicFramePr>
          <p:nvPr>
            <p:ph idx="1"/>
            <p:extLst/>
          </p:nvPr>
        </p:nvGraphicFramePr>
        <p:xfrm>
          <a:off x="107504" y="1340768"/>
          <a:ext cx="885698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infomontoya.isparm.edu.ar/img/news/evaluacion-institucion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9892" y="3068960"/>
            <a:ext cx="1944216" cy="18308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168011" y="5013176"/>
            <a:ext cx="807978" cy="369332"/>
          </a:xfrm>
          <a:prstGeom prst="rect">
            <a:avLst/>
          </a:prstGeom>
          <a:noFill/>
        </p:spPr>
        <p:txBody>
          <a:bodyPr wrap="none" rtlCol="0">
            <a:spAutoFit/>
          </a:bodyPr>
          <a:lstStyle/>
          <a:p>
            <a:r>
              <a:rPr lang="es-MX" b="1" dirty="0" smtClean="0">
                <a:solidFill>
                  <a:prstClr val="black"/>
                </a:solidFill>
              </a:rPr>
              <a:t>FASE 4</a:t>
            </a:r>
            <a:endParaRPr lang="es-MX" b="1" dirty="0">
              <a:solidFill>
                <a:prstClr val="black"/>
              </a:solidFill>
            </a:endParaRPr>
          </a:p>
        </p:txBody>
      </p:sp>
    </p:spTree>
    <p:extLst>
      <p:ext uri="{BB962C8B-B14F-4D97-AF65-F5344CB8AC3E}">
        <p14:creationId xmlns:p14="http://schemas.microsoft.com/office/powerpoint/2010/main" val="2658935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251520" y="188640"/>
            <a:ext cx="8694161" cy="638944"/>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s-ES" dirty="0" smtClean="0"/>
              <a:t>Elementos del Modelos</a:t>
            </a:r>
            <a:endParaRPr lang="es-ES" dirty="0"/>
          </a:p>
        </p:txBody>
      </p:sp>
      <p:grpSp>
        <p:nvGrpSpPr>
          <p:cNvPr id="32" name="31 Grupo"/>
          <p:cNvGrpSpPr/>
          <p:nvPr/>
        </p:nvGrpSpPr>
        <p:grpSpPr>
          <a:xfrm>
            <a:off x="227528" y="836712"/>
            <a:ext cx="5784632" cy="443501"/>
            <a:chOff x="395536" y="1052736"/>
            <a:chExt cx="5784632" cy="523220"/>
          </a:xfrm>
        </p:grpSpPr>
        <p:sp>
          <p:nvSpPr>
            <p:cNvPr id="7" name="6 Rectángulo"/>
            <p:cNvSpPr/>
            <p:nvPr/>
          </p:nvSpPr>
          <p:spPr>
            <a:xfrm>
              <a:off x="653808" y="1166510"/>
              <a:ext cx="5526360" cy="369332"/>
            </a:xfrm>
            <a:prstGeom prst="rect">
              <a:avLst/>
            </a:prstGeom>
          </p:spPr>
          <p:txBody>
            <a:bodyPr wrap="square">
              <a:spAutoFit/>
            </a:bodyPr>
            <a:lstStyle/>
            <a:p>
              <a:r>
                <a:rPr lang="es-ES" dirty="0" smtClean="0">
                  <a:solidFill>
                    <a:prstClr val="black">
                      <a:lumMod val="50000"/>
                      <a:lumOff val="50000"/>
                    </a:prstClr>
                  </a:solidFill>
                </a:rPr>
                <a:t>Sistemas integrales de información territorial</a:t>
              </a:r>
              <a:endParaRPr lang="es-ES" dirty="0">
                <a:solidFill>
                  <a:prstClr val="black">
                    <a:lumMod val="50000"/>
                    <a:lumOff val="50000"/>
                  </a:prstClr>
                </a:solidFill>
              </a:endParaRPr>
            </a:p>
          </p:txBody>
        </p:sp>
        <p:sp>
          <p:nvSpPr>
            <p:cNvPr id="8" name="7 CuadroTexto"/>
            <p:cNvSpPr txBox="1"/>
            <p:nvPr/>
          </p:nvSpPr>
          <p:spPr>
            <a:xfrm>
              <a:off x="395536" y="1052736"/>
              <a:ext cx="720080" cy="523220"/>
            </a:xfrm>
            <a:prstGeom prst="rect">
              <a:avLst/>
            </a:prstGeom>
            <a:noFill/>
          </p:spPr>
          <p:txBody>
            <a:bodyPr wrap="square" rtlCol="0">
              <a:spAutoFit/>
            </a:bodyPr>
            <a:lstStyle/>
            <a:p>
              <a:r>
                <a:rPr lang="es-ES" sz="2800" b="1" dirty="0" smtClean="0">
                  <a:solidFill>
                    <a:srgbClr val="F5C040">
                      <a:lumMod val="75000"/>
                    </a:srgbClr>
                  </a:solidFill>
                </a:rPr>
                <a:t>1</a:t>
              </a:r>
              <a:endParaRPr lang="es-ES" sz="2800" b="1" dirty="0">
                <a:solidFill>
                  <a:srgbClr val="F5C040">
                    <a:lumMod val="75000"/>
                  </a:srgbClr>
                </a:solidFill>
              </a:endParaRPr>
            </a:p>
          </p:txBody>
        </p:sp>
      </p:grpSp>
      <p:grpSp>
        <p:nvGrpSpPr>
          <p:cNvPr id="34" name="33 Grupo"/>
          <p:cNvGrpSpPr/>
          <p:nvPr/>
        </p:nvGrpSpPr>
        <p:grpSpPr>
          <a:xfrm>
            <a:off x="581100" y="1263969"/>
            <a:ext cx="6534472" cy="443501"/>
            <a:chOff x="683568" y="1556792"/>
            <a:chExt cx="6534472" cy="523220"/>
          </a:xfrm>
        </p:grpSpPr>
        <p:sp>
          <p:nvSpPr>
            <p:cNvPr id="10" name="9 Rectángulo"/>
            <p:cNvSpPr/>
            <p:nvPr/>
          </p:nvSpPr>
          <p:spPr>
            <a:xfrm>
              <a:off x="899592" y="1619508"/>
              <a:ext cx="6318448" cy="369332"/>
            </a:xfrm>
            <a:prstGeom prst="rect">
              <a:avLst/>
            </a:prstGeom>
          </p:spPr>
          <p:txBody>
            <a:bodyPr wrap="square">
              <a:spAutoFit/>
            </a:bodyPr>
            <a:lstStyle/>
            <a:p>
              <a:r>
                <a:rPr lang="es-ES" dirty="0" smtClean="0">
                  <a:solidFill>
                    <a:prstClr val="black">
                      <a:lumMod val="50000"/>
                      <a:lumOff val="50000"/>
                    </a:prstClr>
                  </a:solidFill>
                </a:rPr>
                <a:t>Plataformas de participación ciudadanas territoriales y nacionales</a:t>
              </a:r>
              <a:endParaRPr lang="es-ES" dirty="0">
                <a:solidFill>
                  <a:prstClr val="black">
                    <a:lumMod val="50000"/>
                    <a:lumOff val="50000"/>
                  </a:prstClr>
                </a:solidFill>
              </a:endParaRPr>
            </a:p>
          </p:txBody>
        </p:sp>
        <p:sp>
          <p:nvSpPr>
            <p:cNvPr id="13" name="12 CuadroTexto"/>
            <p:cNvSpPr txBox="1"/>
            <p:nvPr/>
          </p:nvSpPr>
          <p:spPr>
            <a:xfrm>
              <a:off x="683568" y="1556792"/>
              <a:ext cx="720080" cy="523220"/>
            </a:xfrm>
            <a:prstGeom prst="rect">
              <a:avLst/>
            </a:prstGeom>
            <a:noFill/>
          </p:spPr>
          <p:txBody>
            <a:bodyPr wrap="square" rtlCol="0">
              <a:spAutoFit/>
            </a:bodyPr>
            <a:lstStyle/>
            <a:p>
              <a:r>
                <a:rPr lang="es-ES" sz="2800" b="1" dirty="0" smtClean="0">
                  <a:solidFill>
                    <a:srgbClr val="F5C040">
                      <a:lumMod val="75000"/>
                    </a:srgbClr>
                  </a:solidFill>
                </a:rPr>
                <a:t>2</a:t>
              </a:r>
              <a:endParaRPr lang="es-ES" sz="2800" b="1" dirty="0">
                <a:solidFill>
                  <a:srgbClr val="F5C040">
                    <a:lumMod val="75000"/>
                  </a:srgbClr>
                </a:solidFill>
              </a:endParaRPr>
            </a:p>
          </p:txBody>
        </p:sp>
      </p:grpSp>
      <p:grpSp>
        <p:nvGrpSpPr>
          <p:cNvPr id="37" name="36 Grupo"/>
          <p:cNvGrpSpPr/>
          <p:nvPr/>
        </p:nvGrpSpPr>
        <p:grpSpPr>
          <a:xfrm>
            <a:off x="1236031" y="1630190"/>
            <a:ext cx="4200065" cy="443501"/>
            <a:chOff x="1115616" y="1988840"/>
            <a:chExt cx="4200065" cy="523220"/>
          </a:xfrm>
        </p:grpSpPr>
        <p:sp>
          <p:nvSpPr>
            <p:cNvPr id="11" name="10 Rectángulo"/>
            <p:cNvSpPr/>
            <p:nvPr/>
          </p:nvSpPr>
          <p:spPr>
            <a:xfrm>
              <a:off x="1403648" y="2046797"/>
              <a:ext cx="3912033" cy="369332"/>
            </a:xfrm>
            <a:prstGeom prst="rect">
              <a:avLst/>
            </a:prstGeom>
          </p:spPr>
          <p:txBody>
            <a:bodyPr wrap="none">
              <a:spAutoFit/>
            </a:bodyPr>
            <a:lstStyle/>
            <a:p>
              <a:r>
                <a:rPr lang="es-ES" dirty="0" smtClean="0">
                  <a:solidFill>
                    <a:prstClr val="black">
                      <a:lumMod val="50000"/>
                      <a:lumOff val="50000"/>
                    </a:prstClr>
                  </a:solidFill>
                </a:rPr>
                <a:t>Mecanismos de coordinación multinivel</a:t>
              </a:r>
              <a:endParaRPr lang="es-ES" dirty="0">
                <a:solidFill>
                  <a:prstClr val="black">
                    <a:lumMod val="50000"/>
                    <a:lumOff val="50000"/>
                  </a:prstClr>
                </a:solidFill>
              </a:endParaRPr>
            </a:p>
          </p:txBody>
        </p:sp>
        <p:sp>
          <p:nvSpPr>
            <p:cNvPr id="15" name="14 CuadroTexto"/>
            <p:cNvSpPr txBox="1"/>
            <p:nvPr/>
          </p:nvSpPr>
          <p:spPr>
            <a:xfrm>
              <a:off x="1115616" y="1988840"/>
              <a:ext cx="720080" cy="523220"/>
            </a:xfrm>
            <a:prstGeom prst="rect">
              <a:avLst/>
            </a:prstGeom>
            <a:noFill/>
          </p:spPr>
          <p:txBody>
            <a:bodyPr wrap="square" rtlCol="0">
              <a:spAutoFit/>
            </a:bodyPr>
            <a:lstStyle/>
            <a:p>
              <a:r>
                <a:rPr lang="es-ES" sz="2800" b="1" dirty="0" smtClean="0">
                  <a:solidFill>
                    <a:srgbClr val="F5C040">
                      <a:lumMod val="75000"/>
                    </a:srgbClr>
                  </a:solidFill>
                </a:rPr>
                <a:t>3</a:t>
              </a:r>
              <a:endParaRPr lang="es-ES" sz="2800" b="1" dirty="0">
                <a:solidFill>
                  <a:srgbClr val="F5C040">
                    <a:lumMod val="75000"/>
                  </a:srgbClr>
                </a:solidFill>
              </a:endParaRPr>
            </a:p>
          </p:txBody>
        </p:sp>
      </p:grpSp>
      <p:grpSp>
        <p:nvGrpSpPr>
          <p:cNvPr id="36" name="35 Grupo"/>
          <p:cNvGrpSpPr/>
          <p:nvPr/>
        </p:nvGrpSpPr>
        <p:grpSpPr>
          <a:xfrm>
            <a:off x="2555776" y="2362816"/>
            <a:ext cx="6192688" cy="443501"/>
            <a:chOff x="1331640" y="2348880"/>
            <a:chExt cx="6192688" cy="523220"/>
          </a:xfrm>
        </p:grpSpPr>
        <p:sp>
          <p:nvSpPr>
            <p:cNvPr id="12" name="11 Rectángulo"/>
            <p:cNvSpPr/>
            <p:nvPr/>
          </p:nvSpPr>
          <p:spPr>
            <a:xfrm>
              <a:off x="1547664" y="2420888"/>
              <a:ext cx="5976664" cy="369332"/>
            </a:xfrm>
            <a:prstGeom prst="rect">
              <a:avLst/>
            </a:prstGeom>
          </p:spPr>
          <p:txBody>
            <a:bodyPr wrap="square">
              <a:spAutoFit/>
            </a:bodyPr>
            <a:lstStyle/>
            <a:p>
              <a:r>
                <a:rPr lang="es-ES" dirty="0" smtClean="0">
                  <a:solidFill>
                    <a:prstClr val="black">
                      <a:lumMod val="50000"/>
                      <a:lumOff val="50000"/>
                    </a:prstClr>
                  </a:solidFill>
                </a:rPr>
                <a:t>Transparencia y mecanismos de acceso a la información</a:t>
              </a:r>
              <a:endParaRPr lang="es-ES" dirty="0">
                <a:solidFill>
                  <a:prstClr val="black">
                    <a:lumMod val="50000"/>
                    <a:lumOff val="50000"/>
                  </a:prstClr>
                </a:solidFill>
              </a:endParaRPr>
            </a:p>
          </p:txBody>
        </p:sp>
        <p:sp>
          <p:nvSpPr>
            <p:cNvPr id="17" name="16 CuadroTexto"/>
            <p:cNvSpPr txBox="1"/>
            <p:nvPr/>
          </p:nvSpPr>
          <p:spPr>
            <a:xfrm>
              <a:off x="1331640" y="2348880"/>
              <a:ext cx="720080" cy="523220"/>
            </a:xfrm>
            <a:prstGeom prst="rect">
              <a:avLst/>
            </a:prstGeom>
            <a:noFill/>
          </p:spPr>
          <p:txBody>
            <a:bodyPr wrap="square" rtlCol="0">
              <a:spAutoFit/>
            </a:bodyPr>
            <a:lstStyle/>
            <a:p>
              <a:r>
                <a:rPr lang="es-ES" sz="2800" b="1" dirty="0" smtClean="0">
                  <a:solidFill>
                    <a:srgbClr val="F5C040">
                      <a:lumMod val="75000"/>
                    </a:srgbClr>
                  </a:solidFill>
                </a:rPr>
                <a:t>5</a:t>
              </a:r>
              <a:endParaRPr lang="es-ES" sz="2800" b="1" dirty="0">
                <a:solidFill>
                  <a:srgbClr val="F5C040">
                    <a:lumMod val="75000"/>
                  </a:srgbClr>
                </a:solidFill>
              </a:endParaRPr>
            </a:p>
          </p:txBody>
        </p:sp>
      </p:grpSp>
      <p:grpSp>
        <p:nvGrpSpPr>
          <p:cNvPr id="38" name="37 Grupo"/>
          <p:cNvGrpSpPr/>
          <p:nvPr/>
        </p:nvGrpSpPr>
        <p:grpSpPr>
          <a:xfrm>
            <a:off x="3275856" y="2704252"/>
            <a:ext cx="2664296" cy="443501"/>
            <a:chOff x="1619672" y="2780928"/>
            <a:chExt cx="2664296" cy="523220"/>
          </a:xfrm>
        </p:grpSpPr>
        <p:sp>
          <p:nvSpPr>
            <p:cNvPr id="14" name="13 Rectángulo"/>
            <p:cNvSpPr/>
            <p:nvPr/>
          </p:nvSpPr>
          <p:spPr>
            <a:xfrm>
              <a:off x="1843620" y="2852936"/>
              <a:ext cx="2440348" cy="369332"/>
            </a:xfrm>
            <a:prstGeom prst="rect">
              <a:avLst/>
            </a:prstGeom>
          </p:spPr>
          <p:txBody>
            <a:bodyPr wrap="none">
              <a:spAutoFit/>
            </a:bodyPr>
            <a:lstStyle/>
            <a:p>
              <a:r>
                <a:rPr lang="es-ES" dirty="0" smtClean="0">
                  <a:solidFill>
                    <a:prstClr val="black">
                      <a:lumMod val="50000"/>
                      <a:lumOff val="50000"/>
                    </a:prstClr>
                  </a:solidFill>
                </a:rPr>
                <a:t>Planificación estratégica</a:t>
              </a:r>
              <a:endParaRPr lang="es-ES" dirty="0">
                <a:solidFill>
                  <a:prstClr val="black">
                    <a:lumMod val="50000"/>
                    <a:lumOff val="50000"/>
                  </a:prstClr>
                </a:solidFill>
              </a:endParaRPr>
            </a:p>
          </p:txBody>
        </p:sp>
        <p:sp>
          <p:nvSpPr>
            <p:cNvPr id="19" name="18 CuadroTexto"/>
            <p:cNvSpPr txBox="1"/>
            <p:nvPr/>
          </p:nvSpPr>
          <p:spPr>
            <a:xfrm>
              <a:off x="1619672" y="2780928"/>
              <a:ext cx="720080" cy="523220"/>
            </a:xfrm>
            <a:prstGeom prst="rect">
              <a:avLst/>
            </a:prstGeom>
            <a:noFill/>
          </p:spPr>
          <p:txBody>
            <a:bodyPr wrap="square" rtlCol="0">
              <a:spAutoFit/>
            </a:bodyPr>
            <a:lstStyle/>
            <a:p>
              <a:r>
                <a:rPr lang="es-ES" sz="2800" b="1" dirty="0" smtClean="0">
                  <a:solidFill>
                    <a:srgbClr val="F5C040">
                      <a:lumMod val="75000"/>
                    </a:srgbClr>
                  </a:solidFill>
                </a:rPr>
                <a:t>6</a:t>
              </a:r>
              <a:endParaRPr lang="es-ES" sz="2800" b="1" dirty="0">
                <a:solidFill>
                  <a:srgbClr val="F5C040">
                    <a:lumMod val="75000"/>
                  </a:srgbClr>
                </a:solidFill>
              </a:endParaRPr>
            </a:p>
          </p:txBody>
        </p:sp>
      </p:grpSp>
      <p:grpSp>
        <p:nvGrpSpPr>
          <p:cNvPr id="39" name="38 Grupo"/>
          <p:cNvGrpSpPr/>
          <p:nvPr/>
        </p:nvGrpSpPr>
        <p:grpSpPr>
          <a:xfrm>
            <a:off x="3781293" y="2985304"/>
            <a:ext cx="2518899" cy="443501"/>
            <a:chOff x="1763688" y="3167390"/>
            <a:chExt cx="2518899" cy="523220"/>
          </a:xfrm>
        </p:grpSpPr>
        <p:sp>
          <p:nvSpPr>
            <p:cNvPr id="16" name="15 Rectángulo"/>
            <p:cNvSpPr/>
            <p:nvPr/>
          </p:nvSpPr>
          <p:spPr>
            <a:xfrm>
              <a:off x="1979712" y="3244334"/>
              <a:ext cx="2302875" cy="369332"/>
            </a:xfrm>
            <a:prstGeom prst="rect">
              <a:avLst/>
            </a:prstGeom>
          </p:spPr>
          <p:txBody>
            <a:bodyPr wrap="none">
              <a:spAutoFit/>
            </a:bodyPr>
            <a:lstStyle/>
            <a:p>
              <a:r>
                <a:rPr lang="es-ES" dirty="0" smtClean="0">
                  <a:solidFill>
                    <a:prstClr val="black">
                      <a:lumMod val="50000"/>
                      <a:lumOff val="50000"/>
                    </a:prstClr>
                  </a:solidFill>
                </a:rPr>
                <a:t>Planificación operativa</a:t>
              </a:r>
              <a:endParaRPr lang="es-ES" dirty="0">
                <a:solidFill>
                  <a:prstClr val="black">
                    <a:lumMod val="50000"/>
                    <a:lumOff val="50000"/>
                  </a:prstClr>
                </a:solidFill>
              </a:endParaRPr>
            </a:p>
          </p:txBody>
        </p:sp>
        <p:sp>
          <p:nvSpPr>
            <p:cNvPr id="21" name="20 CuadroTexto"/>
            <p:cNvSpPr txBox="1"/>
            <p:nvPr/>
          </p:nvSpPr>
          <p:spPr>
            <a:xfrm>
              <a:off x="1763688" y="3167390"/>
              <a:ext cx="720080" cy="523220"/>
            </a:xfrm>
            <a:prstGeom prst="rect">
              <a:avLst/>
            </a:prstGeom>
            <a:noFill/>
          </p:spPr>
          <p:txBody>
            <a:bodyPr wrap="square" rtlCol="0">
              <a:spAutoFit/>
            </a:bodyPr>
            <a:lstStyle/>
            <a:p>
              <a:r>
                <a:rPr lang="es-ES" sz="2800" b="1" dirty="0">
                  <a:solidFill>
                    <a:srgbClr val="F5C040">
                      <a:lumMod val="75000"/>
                    </a:srgbClr>
                  </a:solidFill>
                </a:rPr>
                <a:t>7</a:t>
              </a:r>
            </a:p>
          </p:txBody>
        </p:sp>
      </p:grpSp>
      <p:grpSp>
        <p:nvGrpSpPr>
          <p:cNvPr id="40" name="39 Grupo"/>
          <p:cNvGrpSpPr/>
          <p:nvPr/>
        </p:nvGrpSpPr>
        <p:grpSpPr>
          <a:xfrm>
            <a:off x="3779912" y="3310204"/>
            <a:ext cx="2616939" cy="443501"/>
            <a:chOff x="395536" y="3717032"/>
            <a:chExt cx="2616939" cy="523220"/>
          </a:xfrm>
        </p:grpSpPr>
        <p:sp>
          <p:nvSpPr>
            <p:cNvPr id="18" name="17 Rectángulo"/>
            <p:cNvSpPr/>
            <p:nvPr/>
          </p:nvSpPr>
          <p:spPr>
            <a:xfrm>
              <a:off x="683568" y="3789040"/>
              <a:ext cx="2328907" cy="369332"/>
            </a:xfrm>
            <a:prstGeom prst="rect">
              <a:avLst/>
            </a:prstGeom>
          </p:spPr>
          <p:txBody>
            <a:bodyPr wrap="none">
              <a:spAutoFit/>
            </a:bodyPr>
            <a:lstStyle/>
            <a:p>
              <a:r>
                <a:rPr lang="es-ES" dirty="0" smtClean="0">
                  <a:solidFill>
                    <a:prstClr val="black">
                      <a:lumMod val="50000"/>
                      <a:lumOff val="50000"/>
                    </a:prstClr>
                  </a:solidFill>
                </a:rPr>
                <a:t>Asignación de recursos</a:t>
              </a:r>
              <a:endParaRPr lang="es-ES" dirty="0">
                <a:solidFill>
                  <a:prstClr val="black">
                    <a:lumMod val="50000"/>
                    <a:lumOff val="50000"/>
                  </a:prstClr>
                </a:solidFill>
              </a:endParaRPr>
            </a:p>
          </p:txBody>
        </p:sp>
        <p:sp>
          <p:nvSpPr>
            <p:cNvPr id="23" name="22 CuadroTexto"/>
            <p:cNvSpPr txBox="1"/>
            <p:nvPr/>
          </p:nvSpPr>
          <p:spPr>
            <a:xfrm>
              <a:off x="395536" y="3717032"/>
              <a:ext cx="720080" cy="523220"/>
            </a:xfrm>
            <a:prstGeom prst="rect">
              <a:avLst/>
            </a:prstGeom>
            <a:noFill/>
          </p:spPr>
          <p:txBody>
            <a:bodyPr wrap="square" rtlCol="0">
              <a:spAutoFit/>
            </a:bodyPr>
            <a:lstStyle/>
            <a:p>
              <a:r>
                <a:rPr lang="es-ES" sz="2800" b="1" dirty="0">
                  <a:solidFill>
                    <a:srgbClr val="F5C040">
                      <a:lumMod val="75000"/>
                    </a:srgbClr>
                  </a:solidFill>
                </a:rPr>
                <a:t>8</a:t>
              </a:r>
            </a:p>
          </p:txBody>
        </p:sp>
      </p:grpSp>
      <p:grpSp>
        <p:nvGrpSpPr>
          <p:cNvPr id="41" name="40 Grupo"/>
          <p:cNvGrpSpPr/>
          <p:nvPr/>
        </p:nvGrpSpPr>
        <p:grpSpPr>
          <a:xfrm>
            <a:off x="179512" y="5505779"/>
            <a:ext cx="8424936" cy="443501"/>
            <a:chOff x="683568" y="4077072"/>
            <a:chExt cx="8424936" cy="523220"/>
          </a:xfrm>
        </p:grpSpPr>
        <p:sp>
          <p:nvSpPr>
            <p:cNvPr id="20" name="19 Rectángulo"/>
            <p:cNvSpPr/>
            <p:nvPr/>
          </p:nvSpPr>
          <p:spPr>
            <a:xfrm>
              <a:off x="1094132" y="4149080"/>
              <a:ext cx="8014372" cy="369332"/>
            </a:xfrm>
            <a:prstGeom prst="rect">
              <a:avLst/>
            </a:prstGeom>
          </p:spPr>
          <p:txBody>
            <a:bodyPr wrap="square">
              <a:spAutoFit/>
            </a:bodyPr>
            <a:lstStyle/>
            <a:p>
              <a:r>
                <a:rPr lang="es-ES" dirty="0" smtClean="0">
                  <a:solidFill>
                    <a:prstClr val="black">
                      <a:lumMod val="50000"/>
                      <a:lumOff val="50000"/>
                    </a:prstClr>
                  </a:solidFill>
                </a:rPr>
                <a:t>Organización y gestión eficiente de los recursos ( a nivel central y territorial)</a:t>
              </a:r>
              <a:endParaRPr lang="es-ES" dirty="0">
                <a:solidFill>
                  <a:prstClr val="black">
                    <a:lumMod val="50000"/>
                    <a:lumOff val="50000"/>
                  </a:prstClr>
                </a:solidFill>
              </a:endParaRPr>
            </a:p>
          </p:txBody>
        </p:sp>
        <p:sp>
          <p:nvSpPr>
            <p:cNvPr id="25" name="24 CuadroTexto"/>
            <p:cNvSpPr txBox="1"/>
            <p:nvPr/>
          </p:nvSpPr>
          <p:spPr>
            <a:xfrm>
              <a:off x="683568" y="4077072"/>
              <a:ext cx="720080" cy="523220"/>
            </a:xfrm>
            <a:prstGeom prst="rect">
              <a:avLst/>
            </a:prstGeom>
            <a:noFill/>
          </p:spPr>
          <p:txBody>
            <a:bodyPr wrap="square" rtlCol="0">
              <a:spAutoFit/>
            </a:bodyPr>
            <a:lstStyle/>
            <a:p>
              <a:r>
                <a:rPr lang="es-ES" sz="2800" b="1" dirty="0" smtClean="0">
                  <a:solidFill>
                    <a:srgbClr val="F5C040">
                      <a:lumMod val="75000"/>
                    </a:srgbClr>
                  </a:solidFill>
                </a:rPr>
                <a:t>14</a:t>
              </a:r>
              <a:endParaRPr lang="es-ES" sz="2800" b="1" dirty="0">
                <a:solidFill>
                  <a:srgbClr val="F5C040">
                    <a:lumMod val="75000"/>
                  </a:srgbClr>
                </a:solidFill>
              </a:endParaRPr>
            </a:p>
          </p:txBody>
        </p:sp>
      </p:grpSp>
      <p:grpSp>
        <p:nvGrpSpPr>
          <p:cNvPr id="42" name="41 Grupo"/>
          <p:cNvGrpSpPr/>
          <p:nvPr/>
        </p:nvGrpSpPr>
        <p:grpSpPr>
          <a:xfrm>
            <a:off x="3275856" y="3644985"/>
            <a:ext cx="5544616" cy="443501"/>
            <a:chOff x="1115616" y="4437112"/>
            <a:chExt cx="5544616" cy="523220"/>
          </a:xfrm>
        </p:grpSpPr>
        <p:sp>
          <p:nvSpPr>
            <p:cNvPr id="22" name="21 Rectángulo"/>
            <p:cNvSpPr/>
            <p:nvPr/>
          </p:nvSpPr>
          <p:spPr>
            <a:xfrm>
              <a:off x="1396199" y="4509120"/>
              <a:ext cx="5264033" cy="369332"/>
            </a:xfrm>
            <a:prstGeom prst="rect">
              <a:avLst/>
            </a:prstGeom>
          </p:spPr>
          <p:txBody>
            <a:bodyPr wrap="square">
              <a:spAutoFit/>
            </a:bodyPr>
            <a:lstStyle/>
            <a:p>
              <a:r>
                <a:rPr lang="es-ES" dirty="0" smtClean="0">
                  <a:solidFill>
                    <a:prstClr val="black">
                      <a:lumMod val="50000"/>
                      <a:lumOff val="50000"/>
                    </a:prstClr>
                  </a:solidFill>
                </a:rPr>
                <a:t>Estrategias de comunicación y sensibilización</a:t>
              </a:r>
              <a:endParaRPr lang="es-ES" dirty="0">
                <a:solidFill>
                  <a:prstClr val="black">
                    <a:lumMod val="50000"/>
                    <a:lumOff val="50000"/>
                  </a:prstClr>
                </a:solidFill>
              </a:endParaRPr>
            </a:p>
          </p:txBody>
        </p:sp>
        <p:sp>
          <p:nvSpPr>
            <p:cNvPr id="27" name="26 CuadroTexto"/>
            <p:cNvSpPr txBox="1"/>
            <p:nvPr/>
          </p:nvSpPr>
          <p:spPr>
            <a:xfrm>
              <a:off x="1115616" y="4437112"/>
              <a:ext cx="720080" cy="523220"/>
            </a:xfrm>
            <a:prstGeom prst="rect">
              <a:avLst/>
            </a:prstGeom>
            <a:noFill/>
          </p:spPr>
          <p:txBody>
            <a:bodyPr wrap="square" rtlCol="0">
              <a:spAutoFit/>
            </a:bodyPr>
            <a:lstStyle/>
            <a:p>
              <a:r>
                <a:rPr lang="es-ES" sz="2800" b="1" dirty="0">
                  <a:solidFill>
                    <a:srgbClr val="F5C040">
                      <a:lumMod val="75000"/>
                    </a:srgbClr>
                  </a:solidFill>
                </a:rPr>
                <a:t>9</a:t>
              </a:r>
            </a:p>
          </p:txBody>
        </p:sp>
      </p:grpSp>
      <p:grpSp>
        <p:nvGrpSpPr>
          <p:cNvPr id="43" name="42 Grupo"/>
          <p:cNvGrpSpPr/>
          <p:nvPr/>
        </p:nvGrpSpPr>
        <p:grpSpPr>
          <a:xfrm>
            <a:off x="2507765" y="3994380"/>
            <a:ext cx="3216363" cy="443501"/>
            <a:chOff x="1339564" y="4867992"/>
            <a:chExt cx="3216363" cy="523220"/>
          </a:xfrm>
        </p:grpSpPr>
        <p:sp>
          <p:nvSpPr>
            <p:cNvPr id="24" name="23 Rectángulo"/>
            <p:cNvSpPr/>
            <p:nvPr/>
          </p:nvSpPr>
          <p:spPr>
            <a:xfrm>
              <a:off x="1763688" y="4941168"/>
              <a:ext cx="2792239" cy="369332"/>
            </a:xfrm>
            <a:prstGeom prst="rect">
              <a:avLst/>
            </a:prstGeom>
          </p:spPr>
          <p:txBody>
            <a:bodyPr wrap="none">
              <a:spAutoFit/>
            </a:bodyPr>
            <a:lstStyle/>
            <a:p>
              <a:r>
                <a:rPr lang="es-ES" dirty="0" smtClean="0">
                  <a:solidFill>
                    <a:prstClr val="black">
                      <a:lumMod val="50000"/>
                      <a:lumOff val="50000"/>
                    </a:prstClr>
                  </a:solidFill>
                </a:rPr>
                <a:t>Herramientas de monitoreo</a:t>
              </a:r>
              <a:endParaRPr lang="es-ES" dirty="0">
                <a:solidFill>
                  <a:prstClr val="black">
                    <a:lumMod val="50000"/>
                    <a:lumOff val="50000"/>
                  </a:prstClr>
                </a:solidFill>
              </a:endParaRPr>
            </a:p>
          </p:txBody>
        </p:sp>
        <p:sp>
          <p:nvSpPr>
            <p:cNvPr id="29" name="28 CuadroTexto"/>
            <p:cNvSpPr txBox="1"/>
            <p:nvPr/>
          </p:nvSpPr>
          <p:spPr>
            <a:xfrm>
              <a:off x="1339564" y="4867992"/>
              <a:ext cx="720080" cy="523220"/>
            </a:xfrm>
            <a:prstGeom prst="rect">
              <a:avLst/>
            </a:prstGeom>
            <a:noFill/>
          </p:spPr>
          <p:txBody>
            <a:bodyPr wrap="square" rtlCol="0">
              <a:spAutoFit/>
            </a:bodyPr>
            <a:lstStyle/>
            <a:p>
              <a:r>
                <a:rPr lang="es-ES" sz="2800" b="1" dirty="0" smtClean="0">
                  <a:solidFill>
                    <a:srgbClr val="F5C040">
                      <a:lumMod val="75000"/>
                    </a:srgbClr>
                  </a:solidFill>
                </a:rPr>
                <a:t>10</a:t>
              </a:r>
              <a:endParaRPr lang="es-ES" sz="2800" b="1" dirty="0">
                <a:solidFill>
                  <a:srgbClr val="F5C040">
                    <a:lumMod val="75000"/>
                  </a:srgbClr>
                </a:solidFill>
              </a:endParaRPr>
            </a:p>
          </p:txBody>
        </p:sp>
      </p:grpSp>
      <p:grpSp>
        <p:nvGrpSpPr>
          <p:cNvPr id="44" name="43 Grupo"/>
          <p:cNvGrpSpPr/>
          <p:nvPr/>
        </p:nvGrpSpPr>
        <p:grpSpPr>
          <a:xfrm>
            <a:off x="1956111" y="4385212"/>
            <a:ext cx="3237816" cy="443501"/>
            <a:chOff x="1763688" y="5210036"/>
            <a:chExt cx="3237816" cy="523220"/>
          </a:xfrm>
        </p:grpSpPr>
        <p:sp>
          <p:nvSpPr>
            <p:cNvPr id="26" name="25 Rectángulo"/>
            <p:cNvSpPr/>
            <p:nvPr/>
          </p:nvSpPr>
          <p:spPr>
            <a:xfrm>
              <a:off x="2195736" y="5310500"/>
              <a:ext cx="2805768" cy="369332"/>
            </a:xfrm>
            <a:prstGeom prst="rect">
              <a:avLst/>
            </a:prstGeom>
          </p:spPr>
          <p:txBody>
            <a:bodyPr wrap="none">
              <a:spAutoFit/>
            </a:bodyPr>
            <a:lstStyle/>
            <a:p>
              <a:r>
                <a:rPr lang="es-ES" dirty="0" smtClean="0">
                  <a:solidFill>
                    <a:prstClr val="black">
                      <a:lumMod val="50000"/>
                      <a:lumOff val="50000"/>
                    </a:prstClr>
                  </a:solidFill>
                </a:rPr>
                <a:t>Herramientas de evaluación</a:t>
              </a:r>
              <a:endParaRPr lang="es-ES" dirty="0">
                <a:solidFill>
                  <a:prstClr val="black">
                    <a:lumMod val="50000"/>
                    <a:lumOff val="50000"/>
                  </a:prstClr>
                </a:solidFill>
              </a:endParaRPr>
            </a:p>
          </p:txBody>
        </p:sp>
        <p:sp>
          <p:nvSpPr>
            <p:cNvPr id="31" name="30 CuadroTexto"/>
            <p:cNvSpPr txBox="1"/>
            <p:nvPr/>
          </p:nvSpPr>
          <p:spPr>
            <a:xfrm>
              <a:off x="1763688" y="5210036"/>
              <a:ext cx="720080" cy="523220"/>
            </a:xfrm>
            <a:prstGeom prst="rect">
              <a:avLst/>
            </a:prstGeom>
            <a:noFill/>
          </p:spPr>
          <p:txBody>
            <a:bodyPr wrap="square" rtlCol="0">
              <a:spAutoFit/>
            </a:bodyPr>
            <a:lstStyle/>
            <a:p>
              <a:r>
                <a:rPr lang="es-ES" sz="2800" b="1" dirty="0" smtClean="0">
                  <a:solidFill>
                    <a:srgbClr val="F5C040">
                      <a:lumMod val="75000"/>
                    </a:srgbClr>
                  </a:solidFill>
                </a:rPr>
                <a:t>11</a:t>
              </a:r>
              <a:endParaRPr lang="es-ES" sz="2800" b="1" dirty="0">
                <a:solidFill>
                  <a:srgbClr val="F5C040">
                    <a:lumMod val="75000"/>
                  </a:srgbClr>
                </a:solidFill>
              </a:endParaRPr>
            </a:p>
          </p:txBody>
        </p:sp>
      </p:grpSp>
      <p:grpSp>
        <p:nvGrpSpPr>
          <p:cNvPr id="45" name="44 Grupo"/>
          <p:cNvGrpSpPr/>
          <p:nvPr/>
        </p:nvGrpSpPr>
        <p:grpSpPr>
          <a:xfrm>
            <a:off x="1236031" y="4727172"/>
            <a:ext cx="3807974" cy="443501"/>
            <a:chOff x="2051720" y="5642084"/>
            <a:chExt cx="3807974" cy="523220"/>
          </a:xfrm>
        </p:grpSpPr>
        <p:sp>
          <p:nvSpPr>
            <p:cNvPr id="28" name="27 Rectángulo"/>
            <p:cNvSpPr/>
            <p:nvPr/>
          </p:nvSpPr>
          <p:spPr>
            <a:xfrm>
              <a:off x="2555776" y="5733256"/>
              <a:ext cx="3303918" cy="369332"/>
            </a:xfrm>
            <a:prstGeom prst="rect">
              <a:avLst/>
            </a:prstGeom>
          </p:spPr>
          <p:txBody>
            <a:bodyPr wrap="none">
              <a:spAutoFit/>
            </a:bodyPr>
            <a:lstStyle/>
            <a:p>
              <a:r>
                <a:rPr lang="es-ES" dirty="0" smtClean="0">
                  <a:solidFill>
                    <a:prstClr val="black">
                      <a:lumMod val="50000"/>
                      <a:lumOff val="50000"/>
                    </a:prstClr>
                  </a:solidFill>
                </a:rPr>
                <a:t>Sistemas de rendición de cuentas</a:t>
              </a:r>
              <a:endParaRPr lang="es-ES" dirty="0">
                <a:solidFill>
                  <a:prstClr val="black">
                    <a:lumMod val="50000"/>
                    <a:lumOff val="50000"/>
                  </a:prstClr>
                </a:solidFill>
              </a:endParaRPr>
            </a:p>
          </p:txBody>
        </p:sp>
        <p:sp>
          <p:nvSpPr>
            <p:cNvPr id="33" name="32 CuadroTexto"/>
            <p:cNvSpPr txBox="1"/>
            <p:nvPr/>
          </p:nvSpPr>
          <p:spPr>
            <a:xfrm>
              <a:off x="2051720" y="5642084"/>
              <a:ext cx="720080" cy="523220"/>
            </a:xfrm>
            <a:prstGeom prst="rect">
              <a:avLst/>
            </a:prstGeom>
            <a:noFill/>
          </p:spPr>
          <p:txBody>
            <a:bodyPr wrap="square" rtlCol="0">
              <a:spAutoFit/>
            </a:bodyPr>
            <a:lstStyle/>
            <a:p>
              <a:r>
                <a:rPr lang="es-ES" sz="2800" b="1" dirty="0" smtClean="0">
                  <a:solidFill>
                    <a:srgbClr val="F5C040">
                      <a:lumMod val="75000"/>
                    </a:srgbClr>
                  </a:solidFill>
                </a:rPr>
                <a:t>12</a:t>
              </a:r>
              <a:endParaRPr lang="es-ES" sz="2800" b="1" dirty="0">
                <a:solidFill>
                  <a:srgbClr val="F5C040">
                    <a:lumMod val="75000"/>
                  </a:srgbClr>
                </a:solidFill>
              </a:endParaRPr>
            </a:p>
          </p:txBody>
        </p:sp>
      </p:grpSp>
      <p:grpSp>
        <p:nvGrpSpPr>
          <p:cNvPr id="46" name="45 Grupo"/>
          <p:cNvGrpSpPr/>
          <p:nvPr/>
        </p:nvGrpSpPr>
        <p:grpSpPr>
          <a:xfrm>
            <a:off x="576690" y="5137834"/>
            <a:ext cx="3274943" cy="443501"/>
            <a:chOff x="2411760" y="6093296"/>
            <a:chExt cx="3274943" cy="523220"/>
          </a:xfrm>
        </p:grpSpPr>
        <p:sp>
          <p:nvSpPr>
            <p:cNvPr id="30" name="29 Rectángulo"/>
            <p:cNvSpPr/>
            <p:nvPr/>
          </p:nvSpPr>
          <p:spPr>
            <a:xfrm>
              <a:off x="2915816" y="6156012"/>
              <a:ext cx="2770887" cy="369332"/>
            </a:xfrm>
            <a:prstGeom prst="rect">
              <a:avLst/>
            </a:prstGeom>
          </p:spPr>
          <p:txBody>
            <a:bodyPr wrap="none">
              <a:spAutoFit/>
            </a:bodyPr>
            <a:lstStyle/>
            <a:p>
              <a:r>
                <a:rPr lang="es-ES" dirty="0" smtClean="0">
                  <a:solidFill>
                    <a:prstClr val="black">
                      <a:lumMod val="50000"/>
                      <a:lumOff val="50000"/>
                    </a:prstClr>
                  </a:solidFill>
                </a:rPr>
                <a:t>Aprendizaje y capitalización</a:t>
              </a:r>
              <a:endParaRPr lang="es-ES" dirty="0">
                <a:solidFill>
                  <a:prstClr val="black">
                    <a:lumMod val="50000"/>
                    <a:lumOff val="50000"/>
                  </a:prstClr>
                </a:solidFill>
              </a:endParaRPr>
            </a:p>
          </p:txBody>
        </p:sp>
        <p:sp>
          <p:nvSpPr>
            <p:cNvPr id="35" name="34 CuadroTexto"/>
            <p:cNvSpPr txBox="1"/>
            <p:nvPr/>
          </p:nvSpPr>
          <p:spPr>
            <a:xfrm>
              <a:off x="2411760" y="6093296"/>
              <a:ext cx="720080" cy="523220"/>
            </a:xfrm>
            <a:prstGeom prst="rect">
              <a:avLst/>
            </a:prstGeom>
            <a:noFill/>
          </p:spPr>
          <p:txBody>
            <a:bodyPr wrap="square" rtlCol="0">
              <a:spAutoFit/>
            </a:bodyPr>
            <a:lstStyle/>
            <a:p>
              <a:r>
                <a:rPr lang="es-ES" sz="2800" b="1" dirty="0" smtClean="0">
                  <a:solidFill>
                    <a:srgbClr val="F5C040">
                      <a:lumMod val="75000"/>
                    </a:srgbClr>
                  </a:solidFill>
                </a:rPr>
                <a:t>13</a:t>
              </a:r>
              <a:endParaRPr lang="es-ES" sz="2800" b="1" dirty="0">
                <a:solidFill>
                  <a:srgbClr val="F5C040">
                    <a:lumMod val="75000"/>
                  </a:srgbClr>
                </a:solidFill>
              </a:endParaRPr>
            </a:p>
          </p:txBody>
        </p:sp>
      </p:grpSp>
      <p:grpSp>
        <p:nvGrpSpPr>
          <p:cNvPr id="47" name="36 Grupo"/>
          <p:cNvGrpSpPr/>
          <p:nvPr/>
        </p:nvGrpSpPr>
        <p:grpSpPr>
          <a:xfrm>
            <a:off x="1956111" y="1999127"/>
            <a:ext cx="4694366" cy="443501"/>
            <a:chOff x="1115616" y="1988840"/>
            <a:chExt cx="4694366" cy="523220"/>
          </a:xfrm>
        </p:grpSpPr>
        <p:sp>
          <p:nvSpPr>
            <p:cNvPr id="48" name="10 Rectángulo"/>
            <p:cNvSpPr/>
            <p:nvPr/>
          </p:nvSpPr>
          <p:spPr>
            <a:xfrm>
              <a:off x="1403648" y="2046797"/>
              <a:ext cx="4406334" cy="369332"/>
            </a:xfrm>
            <a:prstGeom prst="rect">
              <a:avLst/>
            </a:prstGeom>
          </p:spPr>
          <p:txBody>
            <a:bodyPr wrap="none">
              <a:spAutoFit/>
            </a:bodyPr>
            <a:lstStyle/>
            <a:p>
              <a:r>
                <a:rPr lang="es-ES" dirty="0" smtClean="0">
                  <a:solidFill>
                    <a:prstClr val="black">
                      <a:lumMod val="50000"/>
                      <a:lumOff val="50000"/>
                    </a:prstClr>
                  </a:solidFill>
                </a:rPr>
                <a:t>Mecanismos de coordinación interministerial</a:t>
              </a:r>
              <a:endParaRPr lang="es-ES" dirty="0">
                <a:solidFill>
                  <a:prstClr val="black">
                    <a:lumMod val="50000"/>
                    <a:lumOff val="50000"/>
                  </a:prstClr>
                </a:solidFill>
              </a:endParaRPr>
            </a:p>
          </p:txBody>
        </p:sp>
        <p:sp>
          <p:nvSpPr>
            <p:cNvPr id="49" name="14 CuadroTexto"/>
            <p:cNvSpPr txBox="1"/>
            <p:nvPr/>
          </p:nvSpPr>
          <p:spPr>
            <a:xfrm>
              <a:off x="1115616" y="1988840"/>
              <a:ext cx="720080" cy="523220"/>
            </a:xfrm>
            <a:prstGeom prst="rect">
              <a:avLst/>
            </a:prstGeom>
            <a:noFill/>
          </p:spPr>
          <p:txBody>
            <a:bodyPr wrap="square" rtlCol="0">
              <a:spAutoFit/>
            </a:bodyPr>
            <a:lstStyle/>
            <a:p>
              <a:r>
                <a:rPr lang="es-ES" sz="2800" b="1" dirty="0" smtClean="0">
                  <a:solidFill>
                    <a:srgbClr val="F5C040">
                      <a:lumMod val="75000"/>
                    </a:srgbClr>
                  </a:solidFill>
                </a:rPr>
                <a:t>4</a:t>
              </a:r>
              <a:endParaRPr lang="es-ES" sz="2800" b="1" dirty="0">
                <a:solidFill>
                  <a:srgbClr val="F5C040">
                    <a:lumMod val="75000"/>
                  </a:srgbClr>
                </a:solidFill>
              </a:endParaRPr>
            </a:p>
          </p:txBody>
        </p:sp>
      </p:grpSp>
    </p:spTree>
    <p:extLst>
      <p:ext uri="{BB962C8B-B14F-4D97-AF65-F5344CB8AC3E}">
        <p14:creationId xmlns:p14="http://schemas.microsoft.com/office/powerpoint/2010/main" val="1525790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811480843"/>
              </p:ext>
            </p:extLst>
          </p:nvPr>
        </p:nvGraphicFramePr>
        <p:xfrm>
          <a:off x="213360" y="2270760"/>
          <a:ext cx="8732520" cy="3855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1889760" y="516434"/>
            <a:ext cx="5897880" cy="1754326"/>
          </a:xfrm>
          <a:prstGeom prst="rect">
            <a:avLst/>
          </a:prstGeom>
          <a:noFill/>
        </p:spPr>
        <p:txBody>
          <a:bodyPr wrap="square" rtlCol="0">
            <a:spAutoFit/>
          </a:bodyPr>
          <a:lstStyle/>
          <a:p>
            <a:pPr algn="ctr"/>
            <a:r>
              <a:rPr lang="es-SV" sz="3600" b="1" dirty="0" smtClean="0"/>
              <a:t>TERRITORIALIZAR LA POLITICA PUBLICA IMPLICA</a:t>
            </a:r>
            <a:endParaRPr lang="es-SV" sz="3600" dirty="0"/>
          </a:p>
        </p:txBody>
      </p:sp>
    </p:spTree>
    <p:extLst>
      <p:ext uri="{BB962C8B-B14F-4D97-AF65-F5344CB8AC3E}">
        <p14:creationId xmlns:p14="http://schemas.microsoft.com/office/powerpoint/2010/main" val="1961368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630169687"/>
              </p:ext>
            </p:extLst>
          </p:nvPr>
        </p:nvGraphicFramePr>
        <p:xfrm>
          <a:off x="457200" y="338328"/>
          <a:ext cx="8229600" cy="12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6"/>
          <p:cNvGraphicFramePr>
            <a:graphicFrameLocks noGrp="1"/>
          </p:cNvGraphicFramePr>
          <p:nvPr>
            <p:ph idx="1"/>
            <p:extLst>
              <p:ext uri="{D42A27DB-BD31-4B8C-83A1-F6EECF244321}">
                <p14:modId xmlns:p14="http://schemas.microsoft.com/office/powerpoint/2010/main" val="1084955557"/>
              </p:ext>
            </p:extLst>
          </p:nvPr>
        </p:nvGraphicFramePr>
        <p:xfrm>
          <a:off x="640080" y="1722120"/>
          <a:ext cx="8275320" cy="4739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1588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21920"/>
            <a:ext cx="8290560" cy="1127760"/>
          </a:xfrm>
          <a:solidFill>
            <a:schemeClr val="accent5">
              <a:lumMod val="60000"/>
              <a:lumOff val="40000"/>
            </a:schemeClr>
          </a:solidFill>
        </p:spPr>
        <p:txBody>
          <a:bodyPr>
            <a:normAutofit/>
          </a:bodyPr>
          <a:lstStyle/>
          <a:p>
            <a:pPr algn="ctr"/>
            <a:r>
              <a:rPr lang="es-SV" sz="2800" b="1" dirty="0" smtClean="0">
                <a:solidFill>
                  <a:schemeClr val="tx1"/>
                </a:solidFill>
              </a:rPr>
              <a:t>LA IMPORTANCIA DE LA TERRRITORIALIZACIÓN DE LA POLÍTICA PÚBLICA</a:t>
            </a:r>
            <a:endParaRPr lang="es-SV" sz="2800" b="1" dirty="0">
              <a:solidFill>
                <a:schemeClr val="tx1"/>
              </a:solidFill>
            </a:endParaRP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1406003104"/>
              </p:ext>
            </p:extLst>
          </p:nvPr>
        </p:nvGraphicFramePr>
        <p:xfrm>
          <a:off x="274320" y="1249680"/>
          <a:ext cx="8473440" cy="5379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redondeado 9"/>
          <p:cNvSpPr/>
          <p:nvPr/>
        </p:nvSpPr>
        <p:spPr>
          <a:xfrm>
            <a:off x="3459480" y="3121152"/>
            <a:ext cx="2545080" cy="2289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000" b="1" dirty="0" smtClean="0">
                <a:solidFill>
                  <a:schemeClr val="tx1"/>
                </a:solidFill>
              </a:rPr>
              <a:t>GOBIERNO CENTRAL SE ACERCA A LAS NECESIDADES Y ASPIRACIONES DE LA POBLACIÓN</a:t>
            </a:r>
            <a:endParaRPr lang="es-SV" sz="2000" b="1" dirty="0">
              <a:solidFill>
                <a:schemeClr val="tx1"/>
              </a:solidFill>
            </a:endParaRPr>
          </a:p>
        </p:txBody>
      </p:sp>
    </p:spTree>
    <p:extLst>
      <p:ext uri="{BB962C8B-B14F-4D97-AF65-F5344CB8AC3E}">
        <p14:creationId xmlns:p14="http://schemas.microsoft.com/office/powerpoint/2010/main" val="2395416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82040" y="0"/>
            <a:ext cx="7198381" cy="1630680"/>
          </a:xfrm>
        </p:spPr>
        <p:txBody>
          <a:bodyPr>
            <a:normAutofit fontScale="90000"/>
          </a:bodyPr>
          <a:lstStyle/>
          <a:p>
            <a:r>
              <a:rPr lang="es-SV" dirty="0"/>
              <a:t/>
            </a:r>
            <a:br>
              <a:rPr lang="es-SV" dirty="0"/>
            </a:br>
            <a:r>
              <a:rPr lang="es-SV" dirty="0"/>
              <a:t> Modelo de territorialización de políticas públicas</a:t>
            </a:r>
          </a:p>
        </p:txBody>
      </p:sp>
      <p:sp>
        <p:nvSpPr>
          <p:cNvPr id="2" name="Marcador de contenido 1"/>
          <p:cNvSpPr>
            <a:spLocks noGrp="1"/>
          </p:cNvSpPr>
          <p:nvPr>
            <p:ph idx="1"/>
          </p:nvPr>
        </p:nvSpPr>
        <p:spPr>
          <a:xfrm>
            <a:off x="1542648" y="1905000"/>
            <a:ext cx="7408333" cy="4669536"/>
          </a:xfrm>
        </p:spPr>
        <p:txBody>
          <a:bodyPr>
            <a:normAutofit/>
          </a:bodyPr>
          <a:lstStyle/>
          <a:p>
            <a:pPr marL="0" indent="0">
              <a:buNone/>
            </a:pPr>
            <a:r>
              <a:rPr lang="es-SV" sz="2400" b="1" dirty="0" smtClean="0"/>
              <a:t>2.1 </a:t>
            </a:r>
            <a:r>
              <a:rPr lang="es-SV" sz="2400" b="1" dirty="0"/>
              <a:t>Objetivo general </a:t>
            </a:r>
          </a:p>
          <a:p>
            <a:pPr marL="0" indent="0">
              <a:buNone/>
            </a:pPr>
            <a:r>
              <a:rPr lang="es-SV" sz="2800" b="1" dirty="0" smtClean="0">
                <a:solidFill>
                  <a:schemeClr val="tx1"/>
                </a:solidFill>
              </a:rPr>
              <a:t>Proveer  </a:t>
            </a:r>
            <a:r>
              <a:rPr lang="es-SV" sz="2800" b="1" dirty="0">
                <a:solidFill>
                  <a:schemeClr val="tx1"/>
                </a:solidFill>
              </a:rPr>
              <a:t>a  las  instituciones  del  Órgano  Ejecutivo  de  un  enfoque  y  una  metodología  </a:t>
            </a:r>
            <a:r>
              <a:rPr lang="es-SV" sz="2800" b="1" dirty="0" smtClean="0">
                <a:solidFill>
                  <a:schemeClr val="tx1"/>
                </a:solidFill>
              </a:rPr>
              <a:t>que, basada  </a:t>
            </a:r>
            <a:r>
              <a:rPr lang="es-SV" sz="2800" b="1" dirty="0">
                <a:solidFill>
                  <a:schemeClr val="tx1"/>
                </a:solidFill>
              </a:rPr>
              <a:t>en  un  sustento  conceptual,  facilite  el  diseño  o  adecuación  de  políticas,  planes, </a:t>
            </a:r>
            <a:r>
              <a:rPr lang="es-SV" sz="2800" b="1" dirty="0" smtClean="0">
                <a:solidFill>
                  <a:schemeClr val="tx1"/>
                </a:solidFill>
              </a:rPr>
              <a:t>programas</a:t>
            </a:r>
            <a:r>
              <a:rPr lang="es-SV" sz="2800" b="1" dirty="0">
                <a:solidFill>
                  <a:schemeClr val="tx1"/>
                </a:solidFill>
              </a:rPr>
              <a:t>, proyectos  </a:t>
            </a:r>
            <a:r>
              <a:rPr lang="es-SV" sz="2800" b="1" dirty="0" smtClean="0">
                <a:solidFill>
                  <a:schemeClr val="tx1"/>
                </a:solidFill>
              </a:rPr>
              <a:t>o estrategias </a:t>
            </a:r>
            <a:r>
              <a:rPr lang="es-SV" sz="2800" b="1" dirty="0">
                <a:solidFill>
                  <a:schemeClr val="tx1"/>
                </a:solidFill>
              </a:rPr>
              <a:t>en función de las </a:t>
            </a:r>
            <a:r>
              <a:rPr lang="es-SV" sz="2800" b="1" dirty="0" smtClean="0">
                <a:solidFill>
                  <a:schemeClr val="tx1"/>
                </a:solidFill>
              </a:rPr>
              <a:t>necesidades, potencialidades</a:t>
            </a:r>
            <a:r>
              <a:rPr lang="es-SV" sz="2800" b="1" dirty="0">
                <a:solidFill>
                  <a:schemeClr val="tx1"/>
                </a:solidFill>
              </a:rPr>
              <a:t>, apuestas </a:t>
            </a:r>
            <a:r>
              <a:rPr lang="es-SV" sz="2800" b="1" dirty="0" smtClean="0">
                <a:solidFill>
                  <a:schemeClr val="tx1"/>
                </a:solidFill>
              </a:rPr>
              <a:t>y </a:t>
            </a:r>
            <a:r>
              <a:rPr lang="es-SV" sz="2800" b="1" dirty="0">
                <a:solidFill>
                  <a:schemeClr val="tx1"/>
                </a:solidFill>
              </a:rPr>
              <a:t>realidades de la gente en los territorios.</a:t>
            </a:r>
          </a:p>
        </p:txBody>
      </p:sp>
    </p:spTree>
    <p:extLst>
      <p:ext uri="{BB962C8B-B14F-4D97-AF65-F5344CB8AC3E}">
        <p14:creationId xmlns:p14="http://schemas.microsoft.com/office/powerpoint/2010/main" val="1837519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86148397"/>
              </p:ext>
            </p:extLst>
          </p:nvPr>
        </p:nvGraphicFramePr>
        <p:xfrm>
          <a:off x="179512" y="116632"/>
          <a:ext cx="8784976"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1234440" y="2286600"/>
            <a:ext cx="2346216" cy="1631216"/>
          </a:xfrm>
          <a:prstGeom prst="rect">
            <a:avLst/>
          </a:prstGeom>
          <a:noFill/>
        </p:spPr>
        <p:txBody>
          <a:bodyPr wrap="square" rtlCol="0">
            <a:spAutoFit/>
          </a:bodyPr>
          <a:lstStyle/>
          <a:p>
            <a:pPr algn="ctr"/>
            <a:r>
              <a:rPr lang="es-ES" sz="2000" b="1" dirty="0" smtClean="0">
                <a:solidFill>
                  <a:prstClr val="white"/>
                </a:solidFill>
              </a:rPr>
              <a:t>Naturaleza de las funciones y servicios de las instituciones publicas</a:t>
            </a:r>
            <a:endParaRPr lang="es-ES" sz="2000" b="1" dirty="0">
              <a:solidFill>
                <a:prstClr val="white"/>
              </a:solidFill>
            </a:endParaRPr>
          </a:p>
        </p:txBody>
      </p:sp>
    </p:spTree>
    <p:extLst>
      <p:ext uri="{BB962C8B-B14F-4D97-AF65-F5344CB8AC3E}">
        <p14:creationId xmlns:p14="http://schemas.microsoft.com/office/powerpoint/2010/main" val="3821422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ES" dirty="0" smtClean="0"/>
              <a:t>Qué implica la Territorialización</a:t>
            </a:r>
            <a:endParaRPr lang="es-ES" dirty="0"/>
          </a:p>
        </p:txBody>
      </p:sp>
      <p:graphicFrame>
        <p:nvGraphicFramePr>
          <p:cNvPr id="5" name="4 Marcador de contenido"/>
          <p:cNvGraphicFramePr>
            <a:graphicFrameLocks noGrp="1"/>
          </p:cNvGraphicFramePr>
          <p:nvPr>
            <p:ph idx="1"/>
            <p:extLst/>
          </p:nvPr>
        </p:nvGraphicFramePr>
        <p:xfrm>
          <a:off x="457200" y="1600200"/>
          <a:ext cx="44748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3588" y="1916832"/>
            <a:ext cx="373889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991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00116" y="747878"/>
            <a:ext cx="6629400" cy="5313256"/>
          </a:xfrm>
          <a:prstGeom prst="rect">
            <a:avLst/>
          </a:prstGeom>
        </p:spPr>
      </p:pic>
      <p:sp>
        <p:nvSpPr>
          <p:cNvPr id="2" name="1 CuadroTexto"/>
          <p:cNvSpPr txBox="1"/>
          <p:nvPr/>
        </p:nvSpPr>
        <p:spPr>
          <a:xfrm rot="16200000">
            <a:off x="-1345200" y="3344671"/>
            <a:ext cx="4674638"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wrap="square" rtlCol="0">
            <a:spAutoFit/>
          </a:bodyPr>
          <a:lstStyle/>
          <a:p>
            <a:pPr algn="ctr"/>
            <a:r>
              <a:rPr lang="es-MX" sz="1400" b="1" dirty="0" smtClean="0"/>
              <a:t>POLITICAS  PUBLICAS</a:t>
            </a:r>
          </a:p>
          <a:p>
            <a:pPr algn="ctr"/>
            <a:r>
              <a:rPr lang="es-MX" sz="1400" b="1" dirty="0" smtClean="0"/>
              <a:t>SECTORIALES  </a:t>
            </a:r>
            <a:endParaRPr lang="es-MX" sz="1400" b="1" dirty="0"/>
          </a:p>
        </p:txBody>
      </p:sp>
      <p:cxnSp>
        <p:nvCxnSpPr>
          <p:cNvPr id="5" name="4 Conector recto de flecha"/>
          <p:cNvCxnSpPr/>
          <p:nvPr/>
        </p:nvCxnSpPr>
        <p:spPr>
          <a:xfrm flipV="1">
            <a:off x="489858" y="1236043"/>
            <a:ext cx="0" cy="48250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5 CuadroTexto"/>
          <p:cNvSpPr txBox="1"/>
          <p:nvPr/>
        </p:nvSpPr>
        <p:spPr>
          <a:xfrm rot="16200000">
            <a:off x="-958213" y="4211301"/>
            <a:ext cx="2705130" cy="307777"/>
          </a:xfrm>
          <a:prstGeom prst="rect">
            <a:avLst/>
          </a:prstGeom>
          <a:noFill/>
        </p:spPr>
        <p:txBody>
          <a:bodyPr vert="horz" wrap="square" rtlCol="0">
            <a:spAutoFit/>
          </a:bodyPr>
          <a:lstStyle/>
          <a:p>
            <a:r>
              <a:rPr lang="es-MX" sz="1400" dirty="0" smtClean="0"/>
              <a:t>TERRITORIALIZACION </a:t>
            </a:r>
            <a:endParaRPr lang="es-MX" sz="1400" dirty="0"/>
          </a:p>
        </p:txBody>
      </p:sp>
      <p:sp>
        <p:nvSpPr>
          <p:cNvPr id="10" name="9 Flecha derecha"/>
          <p:cNvSpPr/>
          <p:nvPr/>
        </p:nvSpPr>
        <p:spPr>
          <a:xfrm>
            <a:off x="1820636" y="3094281"/>
            <a:ext cx="978408" cy="48463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MX"/>
          </a:p>
        </p:txBody>
      </p:sp>
      <p:sp>
        <p:nvSpPr>
          <p:cNvPr id="11" name="10 Flecha izquierda"/>
          <p:cNvSpPr/>
          <p:nvPr/>
        </p:nvSpPr>
        <p:spPr>
          <a:xfrm>
            <a:off x="1722664" y="3538388"/>
            <a:ext cx="978408" cy="484632"/>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MX"/>
          </a:p>
        </p:txBody>
      </p:sp>
      <p:cxnSp>
        <p:nvCxnSpPr>
          <p:cNvPr id="13" name="12 Conector recto de flecha"/>
          <p:cNvCxnSpPr/>
          <p:nvPr/>
        </p:nvCxnSpPr>
        <p:spPr>
          <a:xfrm>
            <a:off x="8348673" y="1943098"/>
            <a:ext cx="8164" cy="24003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405" y="4565920"/>
            <a:ext cx="201613" cy="155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rot="5400000">
            <a:off x="7530185" y="3387875"/>
            <a:ext cx="2079094" cy="276999"/>
          </a:xfrm>
          <a:prstGeom prst="rect">
            <a:avLst/>
          </a:prstGeom>
          <a:noFill/>
        </p:spPr>
        <p:txBody>
          <a:bodyPr vert="horz" wrap="square" rtlCol="0">
            <a:spAutoFit/>
          </a:bodyPr>
          <a:lstStyle/>
          <a:p>
            <a:r>
              <a:rPr lang="es-MX" sz="1200" dirty="0" smtClean="0"/>
              <a:t>JERARQUIA </a:t>
            </a:r>
            <a:endParaRPr lang="es-MX" sz="1200" dirty="0"/>
          </a:p>
        </p:txBody>
      </p:sp>
      <p:sp>
        <p:nvSpPr>
          <p:cNvPr id="16" name="15 CuadroTexto"/>
          <p:cNvSpPr txBox="1"/>
          <p:nvPr/>
        </p:nvSpPr>
        <p:spPr>
          <a:xfrm rot="5400000">
            <a:off x="7889064" y="5326022"/>
            <a:ext cx="1499684" cy="276999"/>
          </a:xfrm>
          <a:prstGeom prst="rect">
            <a:avLst/>
          </a:prstGeom>
          <a:noFill/>
        </p:spPr>
        <p:txBody>
          <a:bodyPr vert="horz" wrap="square" rtlCol="0">
            <a:spAutoFit/>
          </a:bodyPr>
          <a:lstStyle/>
          <a:p>
            <a:r>
              <a:rPr lang="es-MX" sz="1200" dirty="0" smtClean="0"/>
              <a:t>AUTONOMIA </a:t>
            </a:r>
            <a:endParaRPr lang="es-MX" sz="1200" dirty="0"/>
          </a:p>
        </p:txBody>
      </p:sp>
      <p:sp>
        <p:nvSpPr>
          <p:cNvPr id="17" name="16 CuadroTexto"/>
          <p:cNvSpPr txBox="1"/>
          <p:nvPr/>
        </p:nvSpPr>
        <p:spPr>
          <a:xfrm rot="5400000">
            <a:off x="7156626" y="3149963"/>
            <a:ext cx="2079094" cy="307777"/>
          </a:xfrm>
          <a:prstGeom prst="rect">
            <a:avLst/>
          </a:prstGeom>
          <a:noFill/>
        </p:spPr>
        <p:txBody>
          <a:bodyPr vert="horz" wrap="square" rtlCol="0">
            <a:spAutoFit/>
          </a:bodyPr>
          <a:lstStyle/>
          <a:p>
            <a:r>
              <a:rPr lang="es-MX" sz="1400" dirty="0" smtClean="0"/>
              <a:t>Órgano Ejecutivo </a:t>
            </a:r>
            <a:endParaRPr lang="es-MX" sz="1400" dirty="0"/>
          </a:p>
        </p:txBody>
      </p:sp>
      <p:sp>
        <p:nvSpPr>
          <p:cNvPr id="18" name="17 CuadroTexto"/>
          <p:cNvSpPr txBox="1"/>
          <p:nvPr/>
        </p:nvSpPr>
        <p:spPr>
          <a:xfrm rot="5400000">
            <a:off x="7181120" y="5454948"/>
            <a:ext cx="2079094" cy="307777"/>
          </a:xfrm>
          <a:prstGeom prst="rect">
            <a:avLst/>
          </a:prstGeom>
          <a:noFill/>
        </p:spPr>
        <p:txBody>
          <a:bodyPr vert="horz" wrap="square" rtlCol="0">
            <a:spAutoFit/>
          </a:bodyPr>
          <a:lstStyle/>
          <a:p>
            <a:r>
              <a:rPr lang="es-MX" sz="1400" dirty="0" smtClean="0"/>
              <a:t>Gobiernos  Locales  </a:t>
            </a:r>
            <a:endParaRPr lang="es-MX" sz="1400" dirty="0"/>
          </a:p>
        </p:txBody>
      </p:sp>
      <p:cxnSp>
        <p:nvCxnSpPr>
          <p:cNvPr id="19" name="18 Conector recto"/>
          <p:cNvCxnSpPr/>
          <p:nvPr/>
        </p:nvCxnSpPr>
        <p:spPr>
          <a:xfrm>
            <a:off x="2701072" y="4633035"/>
            <a:ext cx="5235082" cy="0"/>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40960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2566</TotalTime>
  <Words>1888</Words>
  <Application>Microsoft Office PowerPoint</Application>
  <PresentationFormat>Presentación en pantalla (4:3)</PresentationFormat>
  <Paragraphs>197</Paragraphs>
  <Slides>27</Slides>
  <Notes>0</Notes>
  <HiddenSlides>12</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Arial Unicode MS</vt:lpstr>
      <vt:lpstr>Calibri</vt:lpstr>
      <vt:lpstr>Century Gothic</vt:lpstr>
      <vt:lpstr>Wingdings</vt:lpstr>
      <vt:lpstr>Wingdings 3</vt:lpstr>
      <vt:lpstr>Espiral</vt:lpstr>
      <vt:lpstr> PUBLICAS</vt:lpstr>
      <vt:lpstr>Presentación de PowerPoint</vt:lpstr>
      <vt:lpstr>Presentación de PowerPoint</vt:lpstr>
      <vt:lpstr>Presentación de PowerPoint</vt:lpstr>
      <vt:lpstr>LA IMPORTANCIA DE LA TERRRITORIALIZACIÓN DE LA POLÍTICA PÚBLICA</vt:lpstr>
      <vt:lpstr>  Modelo de territorialización de políticas públicas</vt:lpstr>
      <vt:lpstr>Presentación de PowerPoint</vt:lpstr>
      <vt:lpstr>Qué implica la Territorialización</vt:lpstr>
      <vt:lpstr>Presentación de PowerPoint</vt:lpstr>
      <vt:lpstr>Modelo para  la territorialización de políticas publicas</vt:lpstr>
      <vt:lpstr>Fase 1: Detección de necesidades territoriales</vt:lpstr>
      <vt:lpstr>Presentación de PowerPoint</vt:lpstr>
      <vt:lpstr>Participación ciudadana relacionada con la política</vt:lpstr>
      <vt:lpstr>Espacios de coordinación Interministerial</vt:lpstr>
      <vt:lpstr>Coordinación entre niveles de gobierno (gobierno central y municipales)</vt:lpstr>
      <vt:lpstr>Primera aproximación presupuestaria</vt:lpstr>
      <vt:lpstr>Fase 2: Planificación</vt:lpstr>
      <vt:lpstr>Sistema de información territorial</vt:lpstr>
      <vt:lpstr>La planificación de las políticas públicas debe incorporar:</vt:lpstr>
      <vt:lpstr>Espacios de coordinación interinstitucional</vt:lpstr>
      <vt:lpstr>Espacios de coordinación entre gobierno nacional y local en el territorio</vt:lpstr>
      <vt:lpstr>Espacios de participación ciudadana o de actores locales</vt:lpstr>
      <vt:lpstr>Asignación presupuestaria con enfoque territorial</vt:lpstr>
      <vt:lpstr>Organización eficiente en el territorio</vt:lpstr>
      <vt:lpstr>Fase 3: Implementación de las políticas </vt:lpstr>
      <vt:lpstr>Fase 4: Evaluación y rendición de cuentas</vt:lpstr>
      <vt:lpstr>Elementos del Modelos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ivania avendaño</dc:creator>
  <cp:lastModifiedBy>GMelara</cp:lastModifiedBy>
  <cp:revision>194</cp:revision>
  <dcterms:created xsi:type="dcterms:W3CDTF">2014-09-16T21:41:51Z</dcterms:created>
  <dcterms:modified xsi:type="dcterms:W3CDTF">2018-07-26T19:30:53Z</dcterms:modified>
</cp:coreProperties>
</file>